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73" r:id="rId4"/>
    <p:sldId id="290" r:id="rId5"/>
    <p:sldId id="291" r:id="rId6"/>
    <p:sldId id="292" r:id="rId7"/>
    <p:sldId id="259" r:id="rId8"/>
    <p:sldId id="285" r:id="rId9"/>
    <p:sldId id="293" r:id="rId10"/>
    <p:sldId id="280" r:id="rId11"/>
  </p:sldIdLst>
  <p:sldSz cx="95043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F1EBA-7065-4DF4-AA0A-0E1474C8560A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0638" y="1143000"/>
            <a:ext cx="427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EFFD1-9A85-4AA6-8418-DB5B662A1F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23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EFFD1-9A85-4AA6-8418-DB5B662A1F6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82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1122363"/>
            <a:ext cx="807870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3602038"/>
            <a:ext cx="7128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58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8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365125"/>
            <a:ext cx="20493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365125"/>
            <a:ext cx="602933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45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086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1709740"/>
            <a:ext cx="81975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4589465"/>
            <a:ext cx="81975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5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1825625"/>
            <a:ext cx="403935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1825625"/>
            <a:ext cx="403935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33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365127"/>
            <a:ext cx="81975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1681163"/>
            <a:ext cx="40207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2505075"/>
            <a:ext cx="40207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1681163"/>
            <a:ext cx="40405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2505075"/>
            <a:ext cx="404059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63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61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837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457200"/>
            <a:ext cx="306540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987427"/>
            <a:ext cx="48115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2057400"/>
            <a:ext cx="30654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01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457200"/>
            <a:ext cx="306540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987427"/>
            <a:ext cx="48115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2057400"/>
            <a:ext cx="30654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40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365127"/>
            <a:ext cx="8197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1825625"/>
            <a:ext cx="8197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6356352"/>
            <a:ext cx="2138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27A2-1CF5-44D2-9B04-790106D6A410}" type="datetimeFigureOut">
              <a:rPr lang="en-IN" smtClean="0"/>
              <a:t>07-10-2023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6356352"/>
            <a:ext cx="3207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6356352"/>
            <a:ext cx="2138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129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9489" y="4892040"/>
            <a:ext cx="9003007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FA668B-6585-45C6-B0A5-56BC5C58B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033" y="5082706"/>
            <a:ext cx="5834821" cy="1264588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rgbClr val="FFFFFF"/>
                </a:solidFill>
                <a:latin typeface="Arial Black" panose="020B0A04020102020204" pitchFamily="34" charset="0"/>
              </a:rPr>
              <a:t>Taehwa</a:t>
            </a:r>
            <a:r>
              <a:rPr lang="en-US" sz="2400" dirty="0">
                <a:solidFill>
                  <a:srgbClr val="FFFFFF"/>
                </a:solidFill>
                <a:latin typeface="Arial Black" panose="020B0A04020102020204" pitchFamily="34" charset="0"/>
              </a:rPr>
              <a:t>, Greater Noida</a:t>
            </a:r>
            <a:br>
              <a:rPr lang="en-US" sz="1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1300" dirty="0">
                <a:solidFill>
                  <a:srgbClr val="FFC000"/>
                </a:solidFill>
                <a:latin typeface="Arial Black" panose="020B0A04020102020204" pitchFamily="34" charset="0"/>
              </a:rPr>
              <a:t>Contact Person name. Mr. - Atul</a:t>
            </a:r>
            <a:br>
              <a:rPr lang="en-US" sz="13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1300" dirty="0">
                <a:solidFill>
                  <a:srgbClr val="FFC000"/>
                </a:solidFill>
                <a:latin typeface="Arial Black" panose="020B0A04020102020204" pitchFamily="34" charset="0"/>
              </a:rPr>
              <a:t>  </a:t>
            </a:r>
            <a:br>
              <a:rPr lang="en-US" sz="13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endParaRPr lang="en-IN" sz="13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9B86D-35E1-4A69-B5C7-E6D61C914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8918" y="5091763"/>
            <a:ext cx="2558636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Application Engineer Muzammil Khan</a:t>
            </a:r>
          </a:p>
          <a:p>
            <a:pPr algn="l"/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Date :01/06/2023</a:t>
            </a:r>
          </a:p>
          <a:p>
            <a:pPr algn="l"/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</a:p>
          <a:p>
            <a:pPr algn="l"/>
            <a:endParaRPr lang="en-IN" sz="1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A2111-E174-4668-811F-CDE72EABF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9" r="1" b="1"/>
          <a:stretch/>
        </p:blipFill>
        <p:spPr>
          <a:xfrm>
            <a:off x="249489" y="120631"/>
            <a:ext cx="9003007" cy="43677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538024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E3BAFD-F038-41BA-9046-B6390F21FD46}"/>
              </a:ext>
            </a:extLst>
          </p:cNvPr>
          <p:cNvSpPr/>
          <p:nvPr/>
        </p:nvSpPr>
        <p:spPr>
          <a:xfrm>
            <a:off x="358033" y="320040"/>
            <a:ext cx="2636837" cy="14486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663" dirty="0">
                <a:solidFill>
                  <a:schemeClr val="tx1"/>
                </a:solidFill>
                <a:latin typeface="Arial Black" panose="020B0A04020102020204" pitchFamily="34" charset="0"/>
              </a:rPr>
              <a:t>Kudamm Corporation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183BF6-2B89-4883-8341-06B79F3952AB}"/>
              </a:ext>
            </a:extLst>
          </p:cNvPr>
          <p:cNvSpPr/>
          <p:nvPr/>
        </p:nvSpPr>
        <p:spPr>
          <a:xfrm>
            <a:off x="6962862" y="3691156"/>
            <a:ext cx="2231469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C8D0DC-64C8-48AC-B302-8FD0615D6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41" y="3806885"/>
            <a:ext cx="1895913" cy="575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3BB847-C7BD-4F7C-A99E-D89BFFC0DB89}"/>
              </a:ext>
            </a:extLst>
          </p:cNvPr>
          <p:cNvSpPr txBox="1"/>
          <p:nvPr/>
        </p:nvSpPr>
        <p:spPr>
          <a:xfrm>
            <a:off x="333873" y="3861942"/>
            <a:ext cx="6628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Harmetting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Orientation Inspection</a:t>
            </a:r>
          </a:p>
          <a:p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IN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64" y="530662"/>
            <a:ext cx="884334" cy="8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31DC5F-8DDA-49B1-BB51-0A997E37C0E3}"/>
              </a:ext>
            </a:extLst>
          </p:cNvPr>
          <p:cNvSpPr/>
          <p:nvPr/>
        </p:nvSpPr>
        <p:spPr>
          <a:xfrm>
            <a:off x="427839" y="436228"/>
            <a:ext cx="2659310" cy="16610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6606" y="352931"/>
            <a:ext cx="89171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695002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D21EC6-5744-4E70-A958-25E3038889C3}"/>
              </a:ext>
            </a:extLst>
          </p:cNvPr>
          <p:cNvSpPr txBox="1"/>
          <p:nvPr/>
        </p:nvSpPr>
        <p:spPr>
          <a:xfrm>
            <a:off x="3855172" y="506727"/>
            <a:ext cx="3543916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C000"/>
                </a:solidFill>
                <a:latin typeface="Arial Black" panose="020B0A04020102020204" pitchFamily="34" charset="0"/>
              </a:rPr>
              <a:t>Kudamm Corporation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+91 7290090381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muzammil@kudammcorp.in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4B9DA6-D822-4D59-826D-FF5B1C303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54" r="9138" b="2"/>
          <a:stretch/>
        </p:blipFill>
        <p:spPr>
          <a:xfrm>
            <a:off x="327139" y="2483288"/>
            <a:ext cx="4488141" cy="39930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553C28-91F5-4C40-87A7-7B2E15894B1D}"/>
              </a:ext>
            </a:extLst>
          </p:cNvPr>
          <p:cNvSpPr/>
          <p:nvPr/>
        </p:nvSpPr>
        <p:spPr>
          <a:xfrm>
            <a:off x="426494" y="519524"/>
            <a:ext cx="3108323" cy="15267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3AE5C06-6C1B-440A-8B73-9E7697239F71}"/>
              </a:ext>
            </a:extLst>
          </p:cNvPr>
          <p:cNvSpPr/>
          <p:nvPr/>
        </p:nvSpPr>
        <p:spPr>
          <a:xfrm>
            <a:off x="7171305" y="1450968"/>
            <a:ext cx="1991612" cy="66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EDF7DCB-EC21-4EF2-97E0-21BE72A2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03" y="1518787"/>
            <a:ext cx="1668816" cy="506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08C0FF-AAB1-461B-95AB-192CEA6C3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280" y="2483288"/>
            <a:ext cx="4408520" cy="399301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301FFCB-4B94-4764-8FEE-6CC2875EE56D}"/>
              </a:ext>
            </a:extLst>
          </p:cNvPr>
          <p:cNvSpPr/>
          <p:nvPr/>
        </p:nvSpPr>
        <p:spPr>
          <a:xfrm>
            <a:off x="280562" y="2425219"/>
            <a:ext cx="8989271" cy="4093402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7" y="1043648"/>
            <a:ext cx="2978376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C28D4A-1017-4A13-9E04-7E4C2B7A03DF}"/>
              </a:ext>
            </a:extLst>
          </p:cNvPr>
          <p:cNvSpPr/>
          <p:nvPr/>
        </p:nvSpPr>
        <p:spPr bwMode="auto">
          <a:xfrm>
            <a:off x="5487023" y="1304108"/>
            <a:ext cx="3337848" cy="2624595"/>
          </a:xfrm>
          <a:prstGeom prst="round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2400" i="1" u="sng" dirty="0">
              <a:latin typeface="Arial Black" panose="020B0A040201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76613FE-21E4-48C8-AAED-16C3CDD6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30" y="409867"/>
            <a:ext cx="8138738" cy="983600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Application details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59A3E-82FC-4C1E-979A-3059FE1F4E1F}"/>
              </a:ext>
            </a:extLst>
          </p:cNvPr>
          <p:cNvSpPr txBox="1"/>
          <p:nvPr/>
        </p:nvSpPr>
        <p:spPr>
          <a:xfrm>
            <a:off x="502630" y="3496006"/>
            <a:ext cx="5420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Presales input 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720303-2DBB-480A-9045-5D59091D3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45166"/>
              </p:ext>
            </p:extLst>
          </p:nvPr>
        </p:nvGraphicFramePr>
        <p:xfrm>
          <a:off x="609600" y="4209884"/>
          <a:ext cx="8215271" cy="2238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942">
                  <a:extLst>
                    <a:ext uri="{9D8B030D-6E8A-4147-A177-3AD203B41FA5}">
                      <a16:colId xmlns:a16="http://schemas.microsoft.com/office/drawing/2014/main" val="3053249049"/>
                    </a:ext>
                  </a:extLst>
                </a:gridCol>
                <a:gridCol w="2931527">
                  <a:extLst>
                    <a:ext uri="{9D8B030D-6E8A-4147-A177-3AD203B41FA5}">
                      <a16:colId xmlns:a16="http://schemas.microsoft.com/office/drawing/2014/main" val="3058929644"/>
                    </a:ext>
                  </a:extLst>
                </a:gridCol>
                <a:gridCol w="2349802">
                  <a:extLst>
                    <a:ext uri="{9D8B030D-6E8A-4147-A177-3AD203B41FA5}">
                      <a16:colId xmlns:a16="http://schemas.microsoft.com/office/drawing/2014/main" val="2613689832"/>
                    </a:ext>
                  </a:extLst>
                </a:gridCol>
              </a:tblGrid>
              <a:tr h="36604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time Trial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666238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FOV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x 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x 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27711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WD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446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Communication with Controller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/ IP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I/P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93960"/>
                  </a:ext>
                </a:extLst>
              </a:tr>
              <a:tr h="408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SKUs/ Models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6299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Speed (Parts/ min)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Stationary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Stationary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9401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8919EDC-B52F-4E05-ACDB-6EE21F257AE1}"/>
              </a:ext>
            </a:extLst>
          </p:cNvPr>
          <p:cNvSpPr/>
          <p:nvPr/>
        </p:nvSpPr>
        <p:spPr>
          <a:xfrm>
            <a:off x="499866" y="1752546"/>
            <a:ext cx="4936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 :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Harmetting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Inspection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73AE7-F049-4313-983B-7A2760E798C9}"/>
              </a:ext>
            </a:extLst>
          </p:cNvPr>
          <p:cNvSpPr/>
          <p:nvPr/>
        </p:nvSpPr>
        <p:spPr>
          <a:xfrm>
            <a:off x="7041370" y="220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5B53A-F168-48E2-93AE-A5F9E360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44" y="354414"/>
            <a:ext cx="1895913" cy="575812"/>
          </a:xfrm>
          <a:prstGeom prst="rect">
            <a:avLst/>
          </a:prstGeom>
        </p:spPr>
      </p:pic>
      <p:pic>
        <p:nvPicPr>
          <p:cNvPr id="3" name="Picture 2" descr="A picture containing auto part, ground, wheel, tire&#10;&#10;Description automatically generated">
            <a:extLst>
              <a:ext uri="{FF2B5EF4-FFF2-40B4-BE49-F238E27FC236}">
                <a16:creationId xmlns:a16="http://schemas.microsoft.com/office/drawing/2014/main" id="{3D21B5B6-734F-BC45-E18A-07BF43357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34821" r="27848" b="42291"/>
          <a:stretch/>
        </p:blipFill>
        <p:spPr>
          <a:xfrm>
            <a:off x="5799337" y="1348497"/>
            <a:ext cx="2827041" cy="25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9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50F2FB-41A4-4AAF-A2E6-BE24C77135E0}"/>
              </a:ext>
            </a:extLst>
          </p:cNvPr>
          <p:cNvSpPr/>
          <p:nvPr/>
        </p:nvSpPr>
        <p:spPr bwMode="auto">
          <a:xfrm>
            <a:off x="1239860" y="3811424"/>
            <a:ext cx="2649196" cy="196554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6D0326-5312-4E3E-A748-0CF7C453A3EC}"/>
              </a:ext>
            </a:extLst>
          </p:cNvPr>
          <p:cNvSpPr/>
          <p:nvPr/>
        </p:nvSpPr>
        <p:spPr>
          <a:xfrm>
            <a:off x="746620" y="1490105"/>
            <a:ext cx="8418182" cy="48855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A12F5-3B22-48A2-A218-79E2A2CE9141}"/>
              </a:ext>
            </a:extLst>
          </p:cNvPr>
          <p:cNvSpPr txBox="1"/>
          <p:nvPr/>
        </p:nvSpPr>
        <p:spPr>
          <a:xfrm>
            <a:off x="914400" y="810734"/>
            <a:ext cx="23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 Image – 01, OK </a:t>
            </a:r>
          </a:p>
          <a:p>
            <a:r>
              <a:rPr lang="en-US" b="1" dirty="0"/>
              <a:t>Orientation OK </a:t>
            </a:r>
            <a:endParaRPr lang="en-IN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85D38-A226-7AFE-EEDC-EA6878E10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7" t="13695" r="385" b="33854"/>
          <a:stretch/>
        </p:blipFill>
        <p:spPr>
          <a:xfrm>
            <a:off x="788452" y="2296589"/>
            <a:ext cx="8361359" cy="339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50F2FB-41A4-4AAF-A2E6-BE24C77135E0}"/>
              </a:ext>
            </a:extLst>
          </p:cNvPr>
          <p:cNvSpPr/>
          <p:nvPr/>
        </p:nvSpPr>
        <p:spPr bwMode="auto">
          <a:xfrm>
            <a:off x="1239860" y="3811424"/>
            <a:ext cx="2649196" cy="196554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6D0326-5312-4E3E-A748-0CF7C453A3EC}"/>
              </a:ext>
            </a:extLst>
          </p:cNvPr>
          <p:cNvSpPr/>
          <p:nvPr/>
        </p:nvSpPr>
        <p:spPr>
          <a:xfrm>
            <a:off x="709864" y="1487677"/>
            <a:ext cx="8361948" cy="48168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5BB5A-2C73-4AF5-9457-67EFEF9531B1}"/>
              </a:ext>
            </a:extLst>
          </p:cNvPr>
          <p:cNvSpPr txBox="1"/>
          <p:nvPr/>
        </p:nvSpPr>
        <p:spPr>
          <a:xfrm>
            <a:off x="989350" y="826356"/>
            <a:ext cx="245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Result Image – 02, OK</a:t>
            </a:r>
          </a:p>
          <a:p>
            <a:r>
              <a:rPr lang="en-US" b="1" dirty="0"/>
              <a:t>Orientation - OK</a:t>
            </a:r>
          </a:p>
          <a:p>
            <a:r>
              <a:rPr lang="en-US" b="1" dirty="0"/>
              <a:t> </a:t>
            </a:r>
            <a:endParaRPr lang="en-I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BB476-2BB0-C199-4D78-52FB32DC5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06" t="14460" r="1559" b="28719"/>
          <a:stretch/>
        </p:blipFill>
        <p:spPr>
          <a:xfrm>
            <a:off x="709864" y="2134007"/>
            <a:ext cx="8361948" cy="37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6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70C845-2B12-2F3E-01A1-0CBBC11E4FA8}"/>
              </a:ext>
            </a:extLst>
          </p:cNvPr>
          <p:cNvSpPr/>
          <p:nvPr/>
        </p:nvSpPr>
        <p:spPr>
          <a:xfrm flipH="1" flipV="1">
            <a:off x="445168" y="1479881"/>
            <a:ext cx="8496488" cy="48607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D5DE48-3785-4001-094E-F0D9A36EDD89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D5E5D-CAA0-71AA-F7D4-E606E783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546EA8-92A3-5233-9E3A-3C53CBACCCD4}"/>
              </a:ext>
            </a:extLst>
          </p:cNvPr>
          <p:cNvSpPr txBox="1"/>
          <p:nvPr/>
        </p:nvSpPr>
        <p:spPr>
          <a:xfrm>
            <a:off x="562707" y="619096"/>
            <a:ext cx="2062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 image -3, NG</a:t>
            </a:r>
          </a:p>
          <a:p>
            <a:r>
              <a:rPr lang="en-US" b="1" dirty="0"/>
              <a:t>Orientation - NG</a:t>
            </a:r>
          </a:p>
          <a:p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9C4CA0-E662-2D4A-6B58-25153391B2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03" t="14730" r="1606" b="28299"/>
          <a:stretch/>
        </p:blipFill>
        <p:spPr>
          <a:xfrm>
            <a:off x="562707" y="2126212"/>
            <a:ext cx="8266499" cy="39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1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993269-F654-2EEB-B56D-172A49778572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1377C-9729-419C-6895-B60C60CDE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C10784-7FFC-DEDD-47BD-88BB01955369}"/>
              </a:ext>
            </a:extLst>
          </p:cNvPr>
          <p:cNvSpPr/>
          <p:nvPr/>
        </p:nvSpPr>
        <p:spPr>
          <a:xfrm>
            <a:off x="457198" y="1515979"/>
            <a:ext cx="8494297" cy="4812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5D8D7-6264-56BF-E491-E37332DEFD18}"/>
              </a:ext>
            </a:extLst>
          </p:cNvPr>
          <p:cNvSpPr txBox="1"/>
          <p:nvPr/>
        </p:nvSpPr>
        <p:spPr>
          <a:xfrm>
            <a:off x="552867" y="529588"/>
            <a:ext cx="2062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 image -4, NG</a:t>
            </a:r>
          </a:p>
          <a:p>
            <a:r>
              <a:rPr lang="en-US" b="1" dirty="0"/>
              <a:t>Orientation - 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D118C-E482-3AD0-77E3-4799259D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66" t="13653" r="162" b="31013"/>
          <a:stretch/>
        </p:blipFill>
        <p:spPr>
          <a:xfrm>
            <a:off x="552867" y="2230536"/>
            <a:ext cx="8398627" cy="34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73AE7-F049-4313-983B-7A2760E798C9}"/>
              </a:ext>
            </a:extLst>
          </p:cNvPr>
          <p:cNvSpPr/>
          <p:nvPr/>
        </p:nvSpPr>
        <p:spPr>
          <a:xfrm>
            <a:off x="7049757" y="237187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5B53A-F168-48E2-93AE-A5F9E360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32049"/>
            <a:ext cx="1895913" cy="575812"/>
          </a:xfrm>
          <a:prstGeom prst="rect">
            <a:avLst/>
          </a:prstGeom>
        </p:spPr>
      </p:pic>
      <p:sp>
        <p:nvSpPr>
          <p:cNvPr id="28" name="Title 3">
            <a:extLst>
              <a:ext uri="{FF2B5EF4-FFF2-40B4-BE49-F238E27FC236}">
                <a16:creationId xmlns:a16="http://schemas.microsoft.com/office/drawing/2014/main" id="{C05022FC-C280-447E-9434-B67804C3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34" y="242847"/>
            <a:ext cx="8138738" cy="983600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Hardware Setup</a:t>
            </a:r>
            <a:r>
              <a:rPr lang="en-US" sz="3200" dirty="0">
                <a:latin typeface="Arial Black" panose="020B0A04020102020204" pitchFamily="34" charset="0"/>
              </a:rPr>
              <a:t> -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975D42-673B-47CE-9BE0-6A224822C4D9}"/>
              </a:ext>
            </a:extLst>
          </p:cNvPr>
          <p:cNvSpPr/>
          <p:nvPr/>
        </p:nvSpPr>
        <p:spPr bwMode="auto">
          <a:xfrm>
            <a:off x="6639316" y="5631553"/>
            <a:ext cx="2525486" cy="983600"/>
          </a:xfrm>
          <a:prstGeom prst="round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>
            <a:glow rad="228600">
              <a:schemeClr val="bg2">
                <a:lumMod val="50000"/>
                <a:alpha val="40000"/>
              </a:schemeClr>
            </a:glow>
            <a:outerShdw blurRad="63500" sx="102000" sy="102000" algn="ctr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B4183-FC1B-4AF3-8130-178C9EF87556}"/>
              </a:ext>
            </a:extLst>
          </p:cNvPr>
          <p:cNvSpPr txBox="1"/>
          <p:nvPr/>
        </p:nvSpPr>
        <p:spPr bwMode="auto">
          <a:xfrm>
            <a:off x="6639316" y="5631553"/>
            <a:ext cx="2525486" cy="10195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050" b="1" dirty="0">
                <a:latin typeface="Arial Black" panose="020B0A04020102020204" pitchFamily="34" charset="0"/>
              </a:rPr>
              <a:t>Vision camera – IS2000M with </a:t>
            </a:r>
          </a:p>
          <a:p>
            <a:pPr algn="l">
              <a:lnSpc>
                <a:spcPct val="150000"/>
              </a:lnSpc>
            </a:pPr>
            <a:r>
              <a:rPr lang="en-US" sz="1050" b="1" dirty="0">
                <a:latin typeface="Arial Black" panose="020B0A04020102020204" pitchFamily="34" charset="0"/>
              </a:rPr>
              <a:t>red light</a:t>
            </a:r>
          </a:p>
          <a:p>
            <a:pPr algn="l">
              <a:lnSpc>
                <a:spcPct val="150000"/>
              </a:lnSpc>
            </a:pPr>
            <a:r>
              <a:rPr lang="en-US" sz="1050" b="1" dirty="0">
                <a:latin typeface="Arial Black" panose="020B0A04020102020204" pitchFamily="34" charset="0"/>
              </a:rPr>
              <a:t>WORKING DISTANCE - 220MM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AD46F98-C772-46C4-9C72-C838731A0D99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80FFFF1-D50D-4826-A414-D17788CB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pic>
        <p:nvPicPr>
          <p:cNvPr id="3" name="Picture 2" descr="A picture containing drill, machine, tool, power tool&#10;&#10;Description automatically generated">
            <a:extLst>
              <a:ext uri="{FF2B5EF4-FFF2-40B4-BE49-F238E27FC236}">
                <a16:creationId xmlns:a16="http://schemas.microsoft.com/office/drawing/2014/main" id="{3DCAFCEE-CDFC-F9A3-91CC-25F453E4C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4" b="25804"/>
          <a:stretch/>
        </p:blipFill>
        <p:spPr>
          <a:xfrm>
            <a:off x="1318366" y="2246335"/>
            <a:ext cx="6583693" cy="236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0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73AE7-F049-4313-983B-7A2760E798C9}"/>
              </a:ext>
            </a:extLst>
          </p:cNvPr>
          <p:cNvSpPr/>
          <p:nvPr/>
        </p:nvSpPr>
        <p:spPr>
          <a:xfrm>
            <a:off x="7049757" y="237187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5B53A-F168-48E2-93AE-A5F9E360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32049"/>
            <a:ext cx="1895913" cy="575812"/>
          </a:xfrm>
          <a:prstGeom prst="rect">
            <a:avLst/>
          </a:prstGeom>
        </p:spPr>
      </p:pic>
      <p:sp>
        <p:nvSpPr>
          <p:cNvPr id="28" name="Title 3">
            <a:extLst>
              <a:ext uri="{FF2B5EF4-FFF2-40B4-BE49-F238E27FC236}">
                <a16:creationId xmlns:a16="http://schemas.microsoft.com/office/drawing/2014/main" id="{C05022FC-C280-447E-9434-B67804C3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3" y="450375"/>
            <a:ext cx="8152917" cy="938997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Demonstration Summary</a:t>
            </a:r>
            <a:r>
              <a:rPr lang="en-US" sz="3200" dirty="0">
                <a:latin typeface="Arial Black" panose="020B0A04020102020204" pitchFamily="34" charset="0"/>
              </a:rPr>
              <a:t> :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AD46F98-C772-46C4-9C72-C838731A0D99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80FFFF1-D50D-4826-A414-D17788CB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F8CE0-64E9-443E-B0B9-1E5DF480B3AE}"/>
              </a:ext>
            </a:extLst>
          </p:cNvPr>
          <p:cNvSpPr txBox="1"/>
          <p:nvPr/>
        </p:nvSpPr>
        <p:spPr>
          <a:xfrm>
            <a:off x="354284" y="1557959"/>
            <a:ext cx="4965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*Trials summary (Trial done on total 1 no. of part.</a:t>
            </a:r>
          </a:p>
          <a:p>
            <a:r>
              <a:rPr lang="en-US" dirty="0"/>
              <a:t>*Customer comments.</a:t>
            </a:r>
          </a:p>
          <a:p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017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23" name="Title 6">
            <a:extLst>
              <a:ext uri="{FF2B5EF4-FFF2-40B4-BE49-F238E27FC236}">
                <a16:creationId xmlns:a16="http://schemas.microsoft.com/office/drawing/2014/main" id="{2CF00B67-F522-4782-B187-B92DFA48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68" y="250465"/>
            <a:ext cx="8138738" cy="983600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Arial Black" panose="020B0A04020102020204" pitchFamily="34" charset="0"/>
              </a:rPr>
              <a:t>Technical Specification</a:t>
            </a:r>
            <a:r>
              <a:rPr lang="en-US" sz="2800" dirty="0">
                <a:latin typeface="Arial Black" panose="020B0A04020102020204" pitchFamily="34" charset="0"/>
              </a:rPr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D1A56-448B-4B53-B752-809C1399E17F}"/>
              </a:ext>
            </a:extLst>
          </p:cNvPr>
          <p:cNvSpPr txBox="1"/>
          <p:nvPr/>
        </p:nvSpPr>
        <p:spPr>
          <a:xfrm>
            <a:off x="515268" y="1329841"/>
            <a:ext cx="3109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*Cognex IS 2000 </a:t>
            </a:r>
            <a:r>
              <a:rPr lang="en-IN" dirty="0"/>
              <a:t>Series Camera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0AD21-DC86-F48C-BDAA-9A6EEDA9185B}"/>
              </a:ext>
            </a:extLst>
          </p:cNvPr>
          <p:cNvSpPr txBox="1"/>
          <p:nvPr/>
        </p:nvSpPr>
        <p:spPr>
          <a:xfrm>
            <a:off x="489820" y="2071948"/>
            <a:ext cx="78489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Suggestions:</a:t>
            </a:r>
          </a:p>
          <a:p>
            <a:endParaRPr lang="en-IN" dirty="0"/>
          </a:p>
          <a:p>
            <a:r>
              <a:rPr lang="en-IN" dirty="0"/>
              <a:t>*No. of Models – Single</a:t>
            </a:r>
          </a:p>
          <a:p>
            <a:r>
              <a:rPr lang="en-IN" dirty="0"/>
              <a:t>*All Models should come in Camera Field Of View.</a:t>
            </a:r>
          </a:p>
          <a:p>
            <a:r>
              <a:rPr lang="en-IN" dirty="0"/>
              <a:t>*Camera Triggered Required from PLC / Button / Sensor – Client Scope.</a:t>
            </a:r>
          </a:p>
          <a:p>
            <a:r>
              <a:rPr lang="en-IN" dirty="0"/>
              <a:t>*Camera Mounting Bracket – Kudamm Scope.</a:t>
            </a:r>
          </a:p>
          <a:p>
            <a:r>
              <a:rPr lang="en-IN" dirty="0"/>
              <a:t>*Camera Stand – Customer scope..</a:t>
            </a:r>
          </a:p>
          <a:p>
            <a:r>
              <a:rPr lang="en-IN" dirty="0"/>
              <a:t>*Part should be properly fixture -  Client Scope</a:t>
            </a:r>
          </a:p>
          <a:p>
            <a:r>
              <a:rPr lang="en-IN" dirty="0"/>
              <a:t>*SMPS 24VDC – Client Scope</a:t>
            </a:r>
          </a:p>
          <a:p>
            <a:r>
              <a:rPr lang="en-IN" dirty="0"/>
              <a:t>*For Programming Laptop will be needed.</a:t>
            </a:r>
          </a:p>
        </p:txBody>
      </p:sp>
    </p:spTree>
    <p:extLst>
      <p:ext uri="{BB962C8B-B14F-4D97-AF65-F5344CB8AC3E}">
        <p14:creationId xmlns:p14="http://schemas.microsoft.com/office/powerpoint/2010/main" val="89840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253</Words>
  <Application>Microsoft Office PowerPoint</Application>
  <PresentationFormat>Custom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Taehwa, Greater Noida Contact Person name. Mr. - Atul    </vt:lpstr>
      <vt:lpstr>Application details -</vt:lpstr>
      <vt:lpstr>PowerPoint Presentation</vt:lpstr>
      <vt:lpstr>PowerPoint Presentation</vt:lpstr>
      <vt:lpstr>PowerPoint Presentation</vt:lpstr>
      <vt:lpstr>PowerPoint Presentation</vt:lpstr>
      <vt:lpstr>Hardware Setup -</vt:lpstr>
      <vt:lpstr>Demonstration Summary : </vt:lpstr>
      <vt:lpstr>Technical Specification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Name Application Name</dc:title>
  <dc:creator>Thakre, Amit</dc:creator>
  <cp:lastModifiedBy>Muzammil</cp:lastModifiedBy>
  <cp:revision>64</cp:revision>
  <dcterms:created xsi:type="dcterms:W3CDTF">2020-04-14T08:38:28Z</dcterms:created>
  <dcterms:modified xsi:type="dcterms:W3CDTF">2023-10-07T07:51:50Z</dcterms:modified>
</cp:coreProperties>
</file>