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9" r:id="rId4"/>
    <p:sldId id="293" r:id="rId5"/>
    <p:sldId id="273" r:id="rId6"/>
    <p:sldId id="290" r:id="rId7"/>
    <p:sldId id="291" r:id="rId8"/>
    <p:sldId id="285" r:id="rId9"/>
    <p:sldId id="282" r:id="rId10"/>
    <p:sldId id="280" r:id="rId11"/>
  </p:sldIdLst>
  <p:sldSz cx="9504363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13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F1EBA-7065-4DF4-AA0A-0E1474C8560A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90638" y="1143000"/>
            <a:ext cx="427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EFFD1-9A85-4AA6-8418-DB5B662A1F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423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EFFD1-9A85-4AA6-8418-DB5B662A1F63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882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827" y="1122363"/>
            <a:ext cx="807870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046" y="3602038"/>
            <a:ext cx="712827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7A2-1CF5-44D2-9B04-790106D6A410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9EF-6352-4140-A0FC-CC6F3CEC94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6582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7A2-1CF5-44D2-9B04-790106D6A410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9EF-6352-4140-A0FC-CC6F3CEC94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18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1560" y="365125"/>
            <a:ext cx="20493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3426" y="365125"/>
            <a:ext cx="602933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7A2-1CF5-44D2-9B04-790106D6A410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9EF-6352-4140-A0FC-CC6F3CEC94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545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7A2-1CF5-44D2-9B04-790106D6A410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9EF-6352-4140-A0FC-CC6F3CEC94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086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475" y="1709740"/>
            <a:ext cx="819751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475" y="4589465"/>
            <a:ext cx="819751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7A2-1CF5-44D2-9B04-790106D6A410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9EF-6352-4140-A0FC-CC6F3CEC94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85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3425" y="1825625"/>
            <a:ext cx="403935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584" y="1825625"/>
            <a:ext cx="403935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7A2-1CF5-44D2-9B04-790106D6A410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9EF-6352-4140-A0FC-CC6F3CEC94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330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365127"/>
            <a:ext cx="81975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64" y="1681163"/>
            <a:ext cx="40207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4" y="2505075"/>
            <a:ext cx="402079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1584" y="1681163"/>
            <a:ext cx="404059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1584" y="2505075"/>
            <a:ext cx="404059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7A2-1CF5-44D2-9B04-790106D6A410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9EF-6352-4140-A0FC-CC6F3CEC94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763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7A2-1CF5-44D2-9B04-790106D6A410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9EF-6352-4140-A0FC-CC6F3CEC94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619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7A2-1CF5-44D2-9B04-790106D6A410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9EF-6352-4140-A0FC-CC6F3CEC94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837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457200"/>
            <a:ext cx="306540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592" y="987427"/>
            <a:ext cx="48115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63" y="2057400"/>
            <a:ext cx="306540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7A2-1CF5-44D2-9B04-790106D6A410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9EF-6352-4140-A0FC-CC6F3CEC94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8014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457200"/>
            <a:ext cx="306540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40592" y="987427"/>
            <a:ext cx="481158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63" y="2057400"/>
            <a:ext cx="306540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7A2-1CF5-44D2-9B04-790106D6A410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9EF-6352-4140-A0FC-CC6F3CEC94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840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3425" y="365127"/>
            <a:ext cx="81975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3425" y="1825625"/>
            <a:ext cx="81975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425" y="6356352"/>
            <a:ext cx="2138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B27A2-1CF5-44D2-9B04-790106D6A410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8320" y="6356352"/>
            <a:ext cx="3207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2456" y="6356352"/>
            <a:ext cx="2138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CF9EF-6352-4140-A0FC-CC6F3CEC94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129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9489" y="4892040"/>
            <a:ext cx="9003007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8FA668B-6585-45C6-B0A5-56BC5C58B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033" y="5082706"/>
            <a:ext cx="5834821" cy="1264588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400" dirty="0" err="1">
                <a:solidFill>
                  <a:srgbClr val="FFFFFF"/>
                </a:solidFill>
                <a:latin typeface="Arial Black" panose="020B0A04020102020204" pitchFamily="34" charset="0"/>
              </a:rPr>
              <a:t>Taehwa</a:t>
            </a:r>
            <a:r>
              <a:rPr lang="en-US" sz="2400" dirty="0">
                <a:solidFill>
                  <a:srgbClr val="FFFFFF"/>
                </a:solidFill>
                <a:latin typeface="Arial Black" panose="020B0A04020102020204" pitchFamily="34" charset="0"/>
              </a:rPr>
              <a:t>, Greater Noida</a:t>
            </a:r>
            <a:br>
              <a:rPr lang="en-US" sz="1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US" sz="1300" dirty="0">
                <a:solidFill>
                  <a:srgbClr val="FFC000"/>
                </a:solidFill>
                <a:latin typeface="Arial Black" panose="020B0A04020102020204" pitchFamily="34" charset="0"/>
              </a:rPr>
              <a:t>Contact Person : Mr. </a:t>
            </a:r>
            <a:r>
              <a:rPr lang="en-US" sz="1300" dirty="0" err="1">
                <a:solidFill>
                  <a:srgbClr val="FFC000"/>
                </a:solidFill>
                <a:latin typeface="Arial Black" panose="020B0A04020102020204" pitchFamily="34" charset="0"/>
              </a:rPr>
              <a:t>Yadu</a:t>
            </a:r>
            <a:r>
              <a:rPr lang="en-US" sz="1300" dirty="0">
                <a:solidFill>
                  <a:srgbClr val="FFC000"/>
                </a:solidFill>
                <a:latin typeface="Arial Black" panose="020B0A04020102020204" pitchFamily="34" charset="0"/>
              </a:rPr>
              <a:t> Sharma   </a:t>
            </a:r>
            <a:br>
              <a:rPr lang="en-US" sz="13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en-US" sz="1300" dirty="0">
                <a:solidFill>
                  <a:srgbClr val="FFC000"/>
                </a:solidFill>
                <a:latin typeface="Arial Black" panose="020B0A04020102020204" pitchFamily="34" charset="0"/>
              </a:rPr>
              <a:t>Cognex SE : Mr. Abhishek </a:t>
            </a:r>
            <a:r>
              <a:rPr lang="en-US" sz="1300" dirty="0" err="1">
                <a:solidFill>
                  <a:srgbClr val="FFC000"/>
                </a:solidFill>
                <a:latin typeface="Arial Black" panose="020B0A04020102020204" pitchFamily="34" charset="0"/>
              </a:rPr>
              <a:t>Sarmah</a:t>
            </a:r>
            <a:br>
              <a:rPr lang="en-US" sz="13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endParaRPr lang="en-IN" sz="13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9B86D-35E1-4A69-B5C7-E6D61C914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5942" y="5358907"/>
            <a:ext cx="2558636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1400" dirty="0">
                <a:solidFill>
                  <a:srgbClr val="FFC000"/>
                </a:solidFill>
                <a:latin typeface="Arial Black" panose="020B0A04020102020204" pitchFamily="34" charset="0"/>
              </a:rPr>
              <a:t>Application Engineer Muzammil Khan</a:t>
            </a:r>
          </a:p>
          <a:p>
            <a:pPr algn="l"/>
            <a:r>
              <a:rPr lang="en-US" sz="1400" dirty="0">
                <a:solidFill>
                  <a:srgbClr val="FFC000"/>
                </a:solidFill>
                <a:latin typeface="Arial Black" panose="020B0A04020102020204" pitchFamily="34" charset="0"/>
              </a:rPr>
              <a:t>Date : 20/09/2022</a:t>
            </a:r>
          </a:p>
          <a:p>
            <a:pPr algn="l"/>
            <a:r>
              <a:rPr lang="en-US" sz="1400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</a:p>
          <a:p>
            <a:pPr algn="l"/>
            <a:endParaRPr lang="en-IN" sz="14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8A2111-E174-4668-811F-CDE72EABFE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89" r="1" b="1"/>
          <a:stretch/>
        </p:blipFill>
        <p:spPr>
          <a:xfrm>
            <a:off x="191324" y="120631"/>
            <a:ext cx="9003007" cy="436773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538024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1E3BAFD-F038-41BA-9046-B6390F21FD46}"/>
              </a:ext>
            </a:extLst>
          </p:cNvPr>
          <p:cNvSpPr/>
          <p:nvPr/>
        </p:nvSpPr>
        <p:spPr>
          <a:xfrm>
            <a:off x="358033" y="320040"/>
            <a:ext cx="2636837" cy="144861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44" tIns="47522" rIns="95044" bIns="47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US" sz="1663" dirty="0" err="1">
                <a:solidFill>
                  <a:schemeClr val="tx1"/>
                </a:solidFill>
                <a:latin typeface="Arial Black" panose="020B0A04020102020204" pitchFamily="34" charset="0"/>
              </a:rPr>
              <a:t>Kudamm</a:t>
            </a:r>
            <a:r>
              <a:rPr lang="en-US" sz="1663" dirty="0">
                <a:solidFill>
                  <a:schemeClr val="tx1"/>
                </a:solidFill>
                <a:latin typeface="Arial Black" panose="020B0A04020102020204" pitchFamily="34" charset="0"/>
              </a:rPr>
              <a:t> Corporation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B183BF6-2B89-4883-8341-06B79F3952AB}"/>
              </a:ext>
            </a:extLst>
          </p:cNvPr>
          <p:cNvSpPr/>
          <p:nvPr/>
        </p:nvSpPr>
        <p:spPr>
          <a:xfrm>
            <a:off x="6962862" y="3691156"/>
            <a:ext cx="2231469" cy="7972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44" tIns="47522" rIns="95044" bIns="47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871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EC8D0DC-64C8-48AC-B302-8FD0615D6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641" y="3806885"/>
            <a:ext cx="1895913" cy="5758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3BB847-C7BD-4F7C-A99E-D89BFFC0DB89}"/>
              </a:ext>
            </a:extLst>
          </p:cNvPr>
          <p:cNvSpPr txBox="1"/>
          <p:nvPr/>
        </p:nvSpPr>
        <p:spPr>
          <a:xfrm>
            <a:off x="310032" y="3965710"/>
            <a:ext cx="6141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To Detect Compressor Child Parts</a:t>
            </a:r>
          </a:p>
          <a:p>
            <a:endParaRPr lang="en-IN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64" y="530662"/>
            <a:ext cx="884334" cy="87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15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131DC5F-8DDA-49B1-BB51-0A997E37C0E3}"/>
              </a:ext>
            </a:extLst>
          </p:cNvPr>
          <p:cNvSpPr/>
          <p:nvPr/>
        </p:nvSpPr>
        <p:spPr>
          <a:xfrm>
            <a:off x="427839" y="436228"/>
            <a:ext cx="2659310" cy="166102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06606" y="352931"/>
            <a:ext cx="8917194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695002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8D21EC6-5744-4E70-A958-25E3038889C3}"/>
              </a:ext>
            </a:extLst>
          </p:cNvPr>
          <p:cNvSpPr txBox="1"/>
          <p:nvPr/>
        </p:nvSpPr>
        <p:spPr>
          <a:xfrm>
            <a:off x="3855172" y="506727"/>
            <a:ext cx="3543916" cy="152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rgbClr val="FFC000"/>
                </a:solidFill>
                <a:latin typeface="Arial Black" panose="020B0A04020102020204" pitchFamily="34" charset="0"/>
              </a:rPr>
              <a:t>Kudamm</a:t>
            </a:r>
            <a:r>
              <a:rPr lang="en-US" sz="1400" b="1" dirty="0">
                <a:solidFill>
                  <a:srgbClr val="FFC000"/>
                </a:solidFill>
                <a:latin typeface="Arial Black" panose="020B0A04020102020204" pitchFamily="34" charset="0"/>
              </a:rPr>
              <a:t> Corporation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C000"/>
                </a:solidFill>
                <a:latin typeface="Arial Black" panose="020B0A04020102020204" pitchFamily="34" charset="0"/>
              </a:rPr>
              <a:t>+91 7290090381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C000"/>
                </a:solidFill>
                <a:latin typeface="Arial Black" panose="020B0A04020102020204" pitchFamily="34" charset="0"/>
              </a:rPr>
              <a:t>muzammil@kudammcorp.in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4B9DA6-D822-4D59-826D-FF5B1C303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54" r="9138" b="2"/>
          <a:stretch/>
        </p:blipFill>
        <p:spPr>
          <a:xfrm>
            <a:off x="327139" y="2483288"/>
            <a:ext cx="4488141" cy="399301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7553C28-91F5-4C40-87A7-7B2E15894B1D}"/>
              </a:ext>
            </a:extLst>
          </p:cNvPr>
          <p:cNvSpPr/>
          <p:nvPr/>
        </p:nvSpPr>
        <p:spPr>
          <a:xfrm>
            <a:off x="426494" y="519524"/>
            <a:ext cx="3108323" cy="152674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3AE5C06-6C1B-440A-8B73-9E7697239F71}"/>
              </a:ext>
            </a:extLst>
          </p:cNvPr>
          <p:cNvSpPr/>
          <p:nvPr/>
        </p:nvSpPr>
        <p:spPr>
          <a:xfrm>
            <a:off x="7171305" y="1450968"/>
            <a:ext cx="1991612" cy="66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44" tIns="47522" rIns="95044" bIns="47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871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EDF7DCB-EC21-4EF2-97E0-21BE72A21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703" y="1518787"/>
            <a:ext cx="1668816" cy="5068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D08C0FF-AAB1-461B-95AB-192CEA6C3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280" y="2483288"/>
            <a:ext cx="4408520" cy="399301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E301FFCB-4B94-4764-8FEE-6CC2875EE56D}"/>
              </a:ext>
            </a:extLst>
          </p:cNvPr>
          <p:cNvSpPr/>
          <p:nvPr/>
        </p:nvSpPr>
        <p:spPr>
          <a:xfrm>
            <a:off x="280562" y="2425219"/>
            <a:ext cx="8989271" cy="4093402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7" y="1043648"/>
            <a:ext cx="2978376" cy="4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1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C28D4A-1017-4A13-9E04-7E4C2B7A03DF}"/>
              </a:ext>
            </a:extLst>
          </p:cNvPr>
          <p:cNvSpPr/>
          <p:nvPr/>
        </p:nvSpPr>
        <p:spPr bwMode="auto">
          <a:xfrm>
            <a:off x="5487023" y="1304108"/>
            <a:ext cx="3337848" cy="2624595"/>
          </a:xfrm>
          <a:prstGeom prst="roundRect">
            <a:avLst/>
          </a:prstGeom>
          <a:solidFill>
            <a:schemeClr val="bg1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IN" sz="2400" i="1" u="sng" dirty="0">
              <a:latin typeface="Arial Black" panose="020B0A0402010202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976613FE-21E4-48C8-AAED-16C3CDD68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30" y="409867"/>
            <a:ext cx="8138738" cy="983600"/>
          </a:xfrm>
        </p:spPr>
        <p:txBody>
          <a:bodyPr>
            <a:normAutofit/>
          </a:bodyPr>
          <a:lstStyle/>
          <a:p>
            <a:r>
              <a:rPr lang="en-US" sz="3200" u="sng" dirty="0">
                <a:latin typeface="Arial Black" panose="020B0A04020102020204" pitchFamily="34" charset="0"/>
              </a:rPr>
              <a:t>Application details 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159A3E-82FC-4C1E-979A-3059FE1F4E1F}"/>
              </a:ext>
            </a:extLst>
          </p:cNvPr>
          <p:cNvSpPr txBox="1"/>
          <p:nvPr/>
        </p:nvSpPr>
        <p:spPr>
          <a:xfrm>
            <a:off x="502630" y="3496006"/>
            <a:ext cx="5420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Presales input 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9720303-2DBB-480A-9045-5D59091D3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618660"/>
              </p:ext>
            </p:extLst>
          </p:nvPr>
        </p:nvGraphicFramePr>
        <p:xfrm>
          <a:off x="609600" y="4209884"/>
          <a:ext cx="8215271" cy="22382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3942">
                  <a:extLst>
                    <a:ext uri="{9D8B030D-6E8A-4147-A177-3AD203B41FA5}">
                      <a16:colId xmlns:a16="http://schemas.microsoft.com/office/drawing/2014/main" val="3053249049"/>
                    </a:ext>
                  </a:extLst>
                </a:gridCol>
                <a:gridCol w="2931527">
                  <a:extLst>
                    <a:ext uri="{9D8B030D-6E8A-4147-A177-3AD203B41FA5}">
                      <a16:colId xmlns:a16="http://schemas.microsoft.com/office/drawing/2014/main" val="3058929644"/>
                    </a:ext>
                  </a:extLst>
                </a:gridCol>
                <a:gridCol w="2349802">
                  <a:extLst>
                    <a:ext uri="{9D8B030D-6E8A-4147-A177-3AD203B41FA5}">
                      <a16:colId xmlns:a16="http://schemas.microsoft.com/office/drawing/2014/main" val="2613689832"/>
                    </a:ext>
                  </a:extLst>
                </a:gridCol>
              </a:tblGrid>
              <a:tr h="366041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the time Trial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666238"/>
                  </a:ext>
                </a:extLst>
              </a:tr>
              <a:tr h="3660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FOV (mm)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x 150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x 150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727711"/>
                  </a:ext>
                </a:extLst>
              </a:tr>
              <a:tr h="3660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WD (mm)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21446"/>
                  </a:ext>
                </a:extLst>
              </a:tr>
              <a:tr h="3660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Communication with Controller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093960"/>
                  </a:ext>
                </a:extLst>
              </a:tr>
              <a:tr h="4080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SKUs/ Models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46299"/>
                  </a:ext>
                </a:extLst>
              </a:tr>
              <a:tr h="3660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Speed (Parts/ min)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Stationary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Stationary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494015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8919EDC-B52F-4E05-ACDB-6EE21F257AE1}"/>
              </a:ext>
            </a:extLst>
          </p:cNvPr>
          <p:cNvSpPr/>
          <p:nvPr/>
        </p:nvSpPr>
        <p:spPr>
          <a:xfrm>
            <a:off x="526491" y="1330520"/>
            <a:ext cx="493667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/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Objective 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Detect compressor Child Parts.</a:t>
            </a:r>
          </a:p>
          <a:p>
            <a:pPr algn="l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Springs (4 No’s)</a:t>
            </a:r>
          </a:p>
          <a:p>
            <a:pPr marL="342900" indent="-342900" algn="l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Magnet (1 No’s)</a:t>
            </a:r>
          </a:p>
          <a:p>
            <a:pPr marL="342900" indent="-342900" algn="l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Insulator (1 No’s)</a:t>
            </a:r>
          </a:p>
          <a:p>
            <a:pPr algn="l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5A73AE7-F049-4313-983B-7A2760E798C9}"/>
              </a:ext>
            </a:extLst>
          </p:cNvPr>
          <p:cNvSpPr/>
          <p:nvPr/>
        </p:nvSpPr>
        <p:spPr>
          <a:xfrm>
            <a:off x="7041370" y="220798"/>
            <a:ext cx="2270063" cy="7972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44" tIns="47522" rIns="95044" bIns="47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87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C5B53A-F168-48E2-93AE-A5F9E3609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444" y="354414"/>
            <a:ext cx="1895913" cy="5758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C86365-90D7-6247-F26E-B9617509AD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9" t="17601" r="1738" b="19016"/>
          <a:stretch/>
        </p:blipFill>
        <p:spPr>
          <a:xfrm>
            <a:off x="5634734" y="1473357"/>
            <a:ext cx="3042426" cy="225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93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5A73AE7-F049-4313-983B-7A2760E798C9}"/>
              </a:ext>
            </a:extLst>
          </p:cNvPr>
          <p:cNvSpPr/>
          <p:nvPr/>
        </p:nvSpPr>
        <p:spPr>
          <a:xfrm>
            <a:off x="7049757" y="237187"/>
            <a:ext cx="2270063" cy="7972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44" tIns="47522" rIns="95044" bIns="47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87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C5B53A-F168-48E2-93AE-A5F9E3609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889" y="332049"/>
            <a:ext cx="1895913" cy="575812"/>
          </a:xfrm>
          <a:prstGeom prst="rect">
            <a:avLst/>
          </a:prstGeom>
        </p:spPr>
      </p:pic>
      <p:sp>
        <p:nvSpPr>
          <p:cNvPr id="28" name="Title 3">
            <a:extLst>
              <a:ext uri="{FF2B5EF4-FFF2-40B4-BE49-F238E27FC236}">
                <a16:creationId xmlns:a16="http://schemas.microsoft.com/office/drawing/2014/main" id="{C05022FC-C280-447E-9434-B67804C35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34" y="242847"/>
            <a:ext cx="8138738" cy="983600"/>
          </a:xfrm>
        </p:spPr>
        <p:txBody>
          <a:bodyPr>
            <a:normAutofit/>
          </a:bodyPr>
          <a:lstStyle/>
          <a:p>
            <a:r>
              <a:rPr lang="en-US" sz="3200" u="sng" dirty="0">
                <a:latin typeface="Arial Black" panose="020B0A04020102020204" pitchFamily="34" charset="0"/>
              </a:rPr>
              <a:t>Hardware Setup</a:t>
            </a:r>
            <a:r>
              <a:rPr lang="en-US" sz="3200" dirty="0">
                <a:latin typeface="Arial Black" panose="020B0A04020102020204" pitchFamily="34" charset="0"/>
              </a:rPr>
              <a:t> -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2975D42-673B-47CE-9BE0-6A224822C4D9}"/>
              </a:ext>
            </a:extLst>
          </p:cNvPr>
          <p:cNvSpPr/>
          <p:nvPr/>
        </p:nvSpPr>
        <p:spPr bwMode="auto">
          <a:xfrm>
            <a:off x="6639316" y="5631553"/>
            <a:ext cx="2525486" cy="983600"/>
          </a:xfrm>
          <a:prstGeom prst="round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/>
          </a:ln>
          <a:effectLst>
            <a:glow rad="228600">
              <a:schemeClr val="bg2">
                <a:lumMod val="50000"/>
                <a:alpha val="40000"/>
              </a:schemeClr>
            </a:glow>
            <a:outerShdw blurRad="63500" sx="102000" sy="102000" algn="ctr" rotWithShape="0">
              <a:schemeClr val="tx1"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IN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CB4183-FC1B-4AF3-8130-178C9EF87556}"/>
              </a:ext>
            </a:extLst>
          </p:cNvPr>
          <p:cNvSpPr txBox="1"/>
          <p:nvPr/>
        </p:nvSpPr>
        <p:spPr bwMode="auto">
          <a:xfrm>
            <a:off x="6639316" y="5736728"/>
            <a:ext cx="2525486" cy="9144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t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050" b="1" dirty="0">
                <a:latin typeface="Arial Black" panose="020B0A04020102020204" pitchFamily="34" charset="0"/>
              </a:rPr>
              <a:t>camera– IS8000 </a:t>
            </a:r>
          </a:p>
          <a:p>
            <a:pPr algn="l">
              <a:lnSpc>
                <a:spcPct val="150000"/>
              </a:lnSpc>
            </a:pPr>
            <a:r>
              <a:rPr lang="en-US" sz="1050" b="1" dirty="0">
                <a:latin typeface="Arial Black" panose="020B0A04020102020204" pitchFamily="34" charset="0"/>
              </a:rPr>
              <a:t>Lens – 6 MM</a:t>
            </a:r>
          </a:p>
          <a:p>
            <a:pPr algn="l">
              <a:lnSpc>
                <a:spcPct val="150000"/>
              </a:lnSpc>
            </a:pPr>
            <a:endParaRPr lang="en-US" sz="1050" b="1" dirty="0">
              <a:latin typeface="Arial Black" panose="020B0A04020102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AD46F98-C772-46C4-9C72-C838731A0D99}"/>
              </a:ext>
            </a:extLst>
          </p:cNvPr>
          <p:cNvSpPr/>
          <p:nvPr/>
        </p:nvSpPr>
        <p:spPr>
          <a:xfrm>
            <a:off x="7049757" y="228798"/>
            <a:ext cx="2270063" cy="7972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44" tIns="47522" rIns="95044" bIns="47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871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E80FFFF1-D50D-4826-A414-D17788CB1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889" y="323660"/>
            <a:ext cx="1895913" cy="575812"/>
          </a:xfrm>
          <a:prstGeom prst="rect">
            <a:avLst/>
          </a:prstGeom>
        </p:spPr>
      </p:pic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2E452258-8DF3-DA99-84A2-06DFF68541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9" t="158" b="11086"/>
          <a:stretch/>
        </p:blipFill>
        <p:spPr>
          <a:xfrm>
            <a:off x="551441" y="1158905"/>
            <a:ext cx="3752750" cy="55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0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993269-F654-2EEB-B56D-172A49778572}"/>
              </a:ext>
            </a:extLst>
          </p:cNvPr>
          <p:cNvSpPr/>
          <p:nvPr/>
        </p:nvSpPr>
        <p:spPr>
          <a:xfrm>
            <a:off x="7049757" y="228798"/>
            <a:ext cx="2270063" cy="7972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44" tIns="47522" rIns="95044" bIns="47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87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21377C-9729-419C-6895-B60C60CDE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889" y="323660"/>
            <a:ext cx="1895913" cy="57581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C10784-7FFC-DEDD-47BD-88BB01955369}"/>
              </a:ext>
            </a:extLst>
          </p:cNvPr>
          <p:cNvSpPr/>
          <p:nvPr/>
        </p:nvSpPr>
        <p:spPr>
          <a:xfrm>
            <a:off x="323556" y="1448972"/>
            <a:ext cx="8841245" cy="46423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0A1ED7-6469-D23D-3991-5EC77A735C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75" t="20594" r="32881" b="8195"/>
          <a:stretch/>
        </p:blipFill>
        <p:spPr>
          <a:xfrm>
            <a:off x="387598" y="2138289"/>
            <a:ext cx="8777203" cy="35731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15D8D7-6264-56BF-E491-E37332DEFD18}"/>
              </a:ext>
            </a:extLst>
          </p:cNvPr>
          <p:cNvSpPr txBox="1"/>
          <p:nvPr/>
        </p:nvSpPr>
        <p:spPr>
          <a:xfrm>
            <a:off x="914401" y="426900"/>
            <a:ext cx="233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Result image -1 OK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58652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950F2FB-41A4-4AAF-A2E6-BE24C77135E0}"/>
              </a:ext>
            </a:extLst>
          </p:cNvPr>
          <p:cNvSpPr/>
          <p:nvPr/>
        </p:nvSpPr>
        <p:spPr bwMode="auto">
          <a:xfrm>
            <a:off x="1239860" y="3811424"/>
            <a:ext cx="2649196" cy="196554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IN" sz="16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85B5CE4-7D76-4455-BF73-0D6CA2EC9BD1}"/>
              </a:ext>
            </a:extLst>
          </p:cNvPr>
          <p:cNvSpPr/>
          <p:nvPr/>
        </p:nvSpPr>
        <p:spPr>
          <a:xfrm>
            <a:off x="7049757" y="228798"/>
            <a:ext cx="2270063" cy="7972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44" tIns="47522" rIns="95044" bIns="47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871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F79ED5C-BBB8-4718-98A9-18B7A5C4B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889" y="323660"/>
            <a:ext cx="1895913" cy="5758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86D0326-5312-4E3E-A748-0CF7C453A3EC}"/>
              </a:ext>
            </a:extLst>
          </p:cNvPr>
          <p:cNvSpPr/>
          <p:nvPr/>
        </p:nvSpPr>
        <p:spPr>
          <a:xfrm>
            <a:off x="746620" y="1490105"/>
            <a:ext cx="8418182" cy="48855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4A12F5-3B22-48A2-A218-79E2A2CE9141}"/>
              </a:ext>
            </a:extLst>
          </p:cNvPr>
          <p:cNvSpPr txBox="1"/>
          <p:nvPr/>
        </p:nvSpPr>
        <p:spPr>
          <a:xfrm>
            <a:off x="914400" y="841346"/>
            <a:ext cx="3729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Result Image – 02 NG (SPRING MISS) </a:t>
            </a:r>
            <a:endParaRPr lang="en-IN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E743E3-6A1F-7047-DE1A-4F292906FC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47" t="19044" r="35206" b="23247"/>
          <a:stretch/>
        </p:blipFill>
        <p:spPr>
          <a:xfrm>
            <a:off x="1125415" y="1674771"/>
            <a:ext cx="7632327" cy="434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3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950F2FB-41A4-4AAF-A2E6-BE24C77135E0}"/>
              </a:ext>
            </a:extLst>
          </p:cNvPr>
          <p:cNvSpPr/>
          <p:nvPr/>
        </p:nvSpPr>
        <p:spPr bwMode="auto">
          <a:xfrm>
            <a:off x="1239860" y="3811424"/>
            <a:ext cx="2649196" cy="196554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IN" sz="16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85B5CE4-7D76-4455-BF73-0D6CA2EC9BD1}"/>
              </a:ext>
            </a:extLst>
          </p:cNvPr>
          <p:cNvSpPr/>
          <p:nvPr/>
        </p:nvSpPr>
        <p:spPr>
          <a:xfrm>
            <a:off x="7049757" y="228798"/>
            <a:ext cx="2270063" cy="7972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44" tIns="47522" rIns="95044" bIns="47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871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F79ED5C-BBB8-4718-98A9-18B7A5C4B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889" y="323660"/>
            <a:ext cx="1895913" cy="5758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86D0326-5312-4E3E-A748-0CF7C453A3EC}"/>
              </a:ext>
            </a:extLst>
          </p:cNvPr>
          <p:cNvSpPr/>
          <p:nvPr/>
        </p:nvSpPr>
        <p:spPr>
          <a:xfrm>
            <a:off x="746620" y="2006221"/>
            <a:ext cx="8418182" cy="36439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75BB5A-2C73-4AF5-9457-67EFEF9531B1}"/>
              </a:ext>
            </a:extLst>
          </p:cNvPr>
          <p:cNvSpPr txBox="1"/>
          <p:nvPr/>
        </p:nvSpPr>
        <p:spPr>
          <a:xfrm>
            <a:off x="914400" y="681044"/>
            <a:ext cx="4455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Result Image – 03 (SPRING &amp; MAGNET MISS)</a:t>
            </a:r>
          </a:p>
          <a:p>
            <a:r>
              <a:rPr lang="en-US" b="1" dirty="0"/>
              <a:t> </a:t>
            </a:r>
            <a:endParaRPr lang="en-IN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8A1EF9-F8AC-6FDC-EC0D-807DC71EA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47" t="18290" r="32670" b="9285"/>
          <a:stretch/>
        </p:blipFill>
        <p:spPr>
          <a:xfrm>
            <a:off x="1139547" y="2224480"/>
            <a:ext cx="7632328" cy="32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66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70C845-2B12-2F3E-01A1-0CBBC11E4FA8}"/>
              </a:ext>
            </a:extLst>
          </p:cNvPr>
          <p:cNvSpPr/>
          <p:nvPr/>
        </p:nvSpPr>
        <p:spPr>
          <a:xfrm flipH="1" flipV="1">
            <a:off x="562708" y="2351063"/>
            <a:ext cx="8651630" cy="36118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B97530-8712-DD64-E694-F1F920F269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95" t="19239" r="38280" b="23248"/>
          <a:stretch/>
        </p:blipFill>
        <p:spPr>
          <a:xfrm>
            <a:off x="979341" y="2588454"/>
            <a:ext cx="7962314" cy="313709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D5DE48-3785-4001-094E-F0D9A36EDD89}"/>
              </a:ext>
            </a:extLst>
          </p:cNvPr>
          <p:cNvSpPr/>
          <p:nvPr/>
        </p:nvSpPr>
        <p:spPr>
          <a:xfrm>
            <a:off x="7049757" y="228798"/>
            <a:ext cx="2270063" cy="7972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44" tIns="47522" rIns="95044" bIns="47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87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3D5E5D-CAA0-71AA-F7D4-E606E7834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889" y="323660"/>
            <a:ext cx="1895913" cy="5758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546EA8-92A3-5233-9E3A-3C53CBACCCD4}"/>
              </a:ext>
            </a:extLst>
          </p:cNvPr>
          <p:cNvSpPr txBox="1"/>
          <p:nvPr/>
        </p:nvSpPr>
        <p:spPr>
          <a:xfrm>
            <a:off x="562708" y="379681"/>
            <a:ext cx="6252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Result image -4  NG (SPRING , MAGNET &amp; INSULATOR MISSING)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08314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5A73AE7-F049-4313-983B-7A2760E798C9}"/>
              </a:ext>
            </a:extLst>
          </p:cNvPr>
          <p:cNvSpPr/>
          <p:nvPr/>
        </p:nvSpPr>
        <p:spPr>
          <a:xfrm>
            <a:off x="7049757" y="237187"/>
            <a:ext cx="2270063" cy="7972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44" tIns="47522" rIns="95044" bIns="47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87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C5B53A-F168-48E2-93AE-A5F9E3609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889" y="332049"/>
            <a:ext cx="1895913" cy="575812"/>
          </a:xfrm>
          <a:prstGeom prst="rect">
            <a:avLst/>
          </a:prstGeom>
        </p:spPr>
      </p:pic>
      <p:sp>
        <p:nvSpPr>
          <p:cNvPr id="28" name="Title 3">
            <a:extLst>
              <a:ext uri="{FF2B5EF4-FFF2-40B4-BE49-F238E27FC236}">
                <a16:creationId xmlns:a16="http://schemas.microsoft.com/office/drawing/2014/main" id="{C05022FC-C280-447E-9434-B67804C35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33" y="450375"/>
            <a:ext cx="8152917" cy="938997"/>
          </a:xfrm>
        </p:spPr>
        <p:txBody>
          <a:bodyPr>
            <a:normAutofit/>
          </a:bodyPr>
          <a:lstStyle/>
          <a:p>
            <a:r>
              <a:rPr lang="en-US" sz="3200" u="sng" dirty="0">
                <a:latin typeface="Arial Black" panose="020B0A04020102020204" pitchFamily="34" charset="0"/>
              </a:rPr>
              <a:t>Demonstration Summary</a:t>
            </a:r>
            <a:r>
              <a:rPr lang="en-US" sz="3200" dirty="0">
                <a:latin typeface="Arial Black" panose="020B0A04020102020204" pitchFamily="34" charset="0"/>
              </a:rPr>
              <a:t> : 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AD46F98-C772-46C4-9C72-C838731A0D99}"/>
              </a:ext>
            </a:extLst>
          </p:cNvPr>
          <p:cNvSpPr/>
          <p:nvPr/>
        </p:nvSpPr>
        <p:spPr>
          <a:xfrm>
            <a:off x="7049757" y="228798"/>
            <a:ext cx="2270063" cy="7972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44" tIns="47522" rIns="95044" bIns="47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871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E80FFFF1-D50D-4826-A414-D17788CB1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889" y="323660"/>
            <a:ext cx="1895913" cy="5758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2F8CE0-64E9-443E-B0B9-1E5DF480B3AE}"/>
              </a:ext>
            </a:extLst>
          </p:cNvPr>
          <p:cNvSpPr txBox="1"/>
          <p:nvPr/>
        </p:nvSpPr>
        <p:spPr>
          <a:xfrm>
            <a:off x="354284" y="1557959"/>
            <a:ext cx="48842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*Trials summary (Trial done on total 1 no. of part) </a:t>
            </a:r>
          </a:p>
          <a:p>
            <a:r>
              <a:rPr lang="en-US"/>
              <a:t>*Trial done on BS100 Model</a:t>
            </a:r>
            <a:endParaRPr lang="en-US" dirty="0"/>
          </a:p>
          <a:p>
            <a:r>
              <a:rPr lang="en-US" dirty="0"/>
              <a:t>*Customer comments.</a:t>
            </a:r>
          </a:p>
          <a:p>
            <a:r>
              <a:rPr lang="en-US" dirty="0"/>
              <a:t> </a:t>
            </a:r>
            <a:endParaRPr lang="en-IN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0548C3A-9C4D-1360-B8FF-B3024F2B60CB}"/>
              </a:ext>
            </a:extLst>
          </p:cNvPr>
          <p:cNvSpPr txBox="1"/>
          <p:nvPr/>
        </p:nvSpPr>
        <p:spPr>
          <a:xfrm>
            <a:off x="396938" y="2804983"/>
            <a:ext cx="8922882" cy="3151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u="sng" dirty="0">
                <a:latin typeface="Arial Black" panose="020B0A04020102020204" pitchFamily="34" charset="0"/>
              </a:rPr>
              <a:t>Suggestions:</a:t>
            </a:r>
          </a:p>
          <a:p>
            <a:pPr>
              <a:lnSpc>
                <a:spcPct val="120000"/>
              </a:lnSpc>
            </a:pPr>
            <a:endParaRPr lang="en-US" sz="3200" u="sng" dirty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sz="3200" dirty="0">
                <a:latin typeface="+mn-lt"/>
              </a:rPr>
              <a:t>*No. of Models – Single 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+mn-lt"/>
              </a:rPr>
              <a:t>*All Models should come in Camera Field Of View.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+mn-lt"/>
              </a:rPr>
              <a:t>*Camera Triggered Required from PLC </a:t>
            </a:r>
            <a:r>
              <a:rPr lang="en-US" sz="3200">
                <a:latin typeface="+mn-lt"/>
              </a:rPr>
              <a:t>/ Button / Sensor </a:t>
            </a:r>
            <a:r>
              <a:rPr lang="en-US" sz="3200" dirty="0">
                <a:latin typeface="+mn-lt"/>
              </a:rPr>
              <a:t>– Client Scope.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+mn-lt"/>
              </a:rPr>
              <a:t>*Camera Mounting Bracket – </a:t>
            </a:r>
            <a:r>
              <a:rPr lang="en-US" sz="3200" dirty="0" err="1">
                <a:latin typeface="+mn-lt"/>
              </a:rPr>
              <a:t>Kudamm</a:t>
            </a:r>
            <a:r>
              <a:rPr lang="en-US" sz="3200" dirty="0">
                <a:latin typeface="+mn-lt"/>
              </a:rPr>
              <a:t> Scope.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+mn-lt"/>
              </a:rPr>
              <a:t>*Camera Stand – Client scope.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+mn-lt"/>
              </a:rPr>
              <a:t>*Part should be properly fixture -  Client Scope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+mn-lt"/>
              </a:rPr>
              <a:t>*SMPS 24VDC – Client Scope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+mn-lt"/>
              </a:rPr>
              <a:t>*For Programming Laptop will be needed.</a:t>
            </a:r>
          </a:p>
          <a:p>
            <a:pPr>
              <a:lnSpc>
                <a:spcPct val="120000"/>
              </a:lnSpc>
            </a:pPr>
            <a:endParaRPr lang="en-US" sz="3200" u="sng" dirty="0"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</a:pP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175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85B5CE4-7D76-4455-BF73-0D6CA2EC9BD1}"/>
              </a:ext>
            </a:extLst>
          </p:cNvPr>
          <p:cNvSpPr/>
          <p:nvPr/>
        </p:nvSpPr>
        <p:spPr>
          <a:xfrm>
            <a:off x="7049757" y="228798"/>
            <a:ext cx="2270063" cy="7972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44" tIns="47522" rIns="95044" bIns="47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871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F79ED5C-BBB8-4718-98A9-18B7A5C4B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889" y="323660"/>
            <a:ext cx="1895913" cy="575812"/>
          </a:xfrm>
          <a:prstGeom prst="rect">
            <a:avLst/>
          </a:prstGeom>
        </p:spPr>
      </p:pic>
      <p:sp>
        <p:nvSpPr>
          <p:cNvPr id="23" name="Title 6">
            <a:extLst>
              <a:ext uri="{FF2B5EF4-FFF2-40B4-BE49-F238E27FC236}">
                <a16:creationId xmlns:a16="http://schemas.microsoft.com/office/drawing/2014/main" id="{2CF00B67-F522-4782-B187-B92DFA48C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68" y="250465"/>
            <a:ext cx="8138738" cy="983600"/>
          </a:xfrm>
        </p:spPr>
        <p:txBody>
          <a:bodyPr>
            <a:normAutofit/>
          </a:bodyPr>
          <a:lstStyle/>
          <a:p>
            <a:r>
              <a:rPr lang="en-US" sz="2800" u="sng" dirty="0">
                <a:latin typeface="Arial Black" panose="020B0A04020102020204" pitchFamily="34" charset="0"/>
              </a:rPr>
              <a:t>Technical Specification</a:t>
            </a:r>
            <a:r>
              <a:rPr lang="en-US" sz="2800" dirty="0">
                <a:latin typeface="Arial Black" panose="020B0A04020102020204" pitchFamily="34" charset="0"/>
              </a:rPr>
              <a:t> 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4D1A56-448B-4B53-B752-809C1399E17F}"/>
              </a:ext>
            </a:extLst>
          </p:cNvPr>
          <p:cNvSpPr txBox="1"/>
          <p:nvPr/>
        </p:nvSpPr>
        <p:spPr>
          <a:xfrm>
            <a:off x="515268" y="1255732"/>
            <a:ext cx="30709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*Cognex IS8000M Camera</a:t>
            </a:r>
          </a:p>
          <a:p>
            <a:r>
              <a:rPr lang="en-US" dirty="0"/>
              <a:t>*External Machine Vision Light</a:t>
            </a:r>
          </a:p>
          <a:p>
            <a:r>
              <a:rPr lang="en-US" dirty="0"/>
              <a:t>*C-Mount Lens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8DF77249-2653-4A2B-819A-1FBB2CF35AEC}"/>
              </a:ext>
            </a:extLst>
          </p:cNvPr>
          <p:cNvSpPr txBox="1">
            <a:spLocks/>
          </p:cNvSpPr>
          <p:nvPr/>
        </p:nvSpPr>
        <p:spPr>
          <a:xfrm>
            <a:off x="682812" y="1872421"/>
            <a:ext cx="8138738" cy="98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724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284</Words>
  <Application>Microsoft Office PowerPoint</Application>
  <PresentationFormat>Custom</PresentationFormat>
  <Paragraphs>61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Taehwa, Greater Noida Contact Person : Mr. Yadu Sharma    Cognex SE : Mr. Abhishek Sarmah </vt:lpstr>
      <vt:lpstr>Application details -</vt:lpstr>
      <vt:lpstr>Hardware Setup -</vt:lpstr>
      <vt:lpstr>PowerPoint Presentation</vt:lpstr>
      <vt:lpstr>PowerPoint Presentation</vt:lpstr>
      <vt:lpstr>PowerPoint Presentation</vt:lpstr>
      <vt:lpstr>PowerPoint Presentation</vt:lpstr>
      <vt:lpstr>Demonstration Summary : </vt:lpstr>
      <vt:lpstr>Technical Specification 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Name Application Name</dc:title>
  <dc:creator>Thakre, Amit</dc:creator>
  <cp:lastModifiedBy>Amit S</cp:lastModifiedBy>
  <cp:revision>64</cp:revision>
  <dcterms:created xsi:type="dcterms:W3CDTF">2020-04-14T08:38:28Z</dcterms:created>
  <dcterms:modified xsi:type="dcterms:W3CDTF">2023-10-04T07:56:20Z</dcterms:modified>
</cp:coreProperties>
</file>