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91" r:id="rId5"/>
    <p:sldId id="299" r:id="rId6"/>
    <p:sldId id="292" r:id="rId7"/>
    <p:sldId id="293" r:id="rId8"/>
    <p:sldId id="285" r:id="rId9"/>
    <p:sldId id="282" r:id="rId10"/>
    <p:sldId id="280" r:id="rId11"/>
  </p:sldIdLst>
  <p:sldSz cx="9504363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76" autoAdjust="0"/>
    <p:restoredTop sz="94660"/>
  </p:normalViewPr>
  <p:slideViewPr>
    <p:cSldViewPr snapToGrid="0">
      <p:cViewPr varScale="1">
        <p:scale>
          <a:sx n="68" d="100"/>
          <a:sy n="68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827" y="1122363"/>
            <a:ext cx="807870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8046" y="3602038"/>
            <a:ext cx="712827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7A2-1CF5-44D2-9B04-790106D6A410}" type="datetimeFigureOut">
              <a:rPr lang="en-IN" smtClean="0"/>
              <a:t>07-10-2023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F9EF-6352-4140-A0FC-CC6F3CEC94F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56582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7A2-1CF5-44D2-9B04-790106D6A410}" type="datetimeFigureOut">
              <a:rPr lang="en-IN" smtClean="0"/>
              <a:t>07-10-2023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F9EF-6352-4140-A0FC-CC6F3CEC94F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0180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1560" y="365125"/>
            <a:ext cx="204937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3426" y="365125"/>
            <a:ext cx="602933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7A2-1CF5-44D2-9B04-790106D6A410}" type="datetimeFigureOut">
              <a:rPr lang="en-IN" smtClean="0"/>
              <a:t>07-10-2023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F9EF-6352-4140-A0FC-CC6F3CEC94F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5459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7A2-1CF5-44D2-9B04-790106D6A410}" type="datetimeFigureOut">
              <a:rPr lang="en-IN" smtClean="0"/>
              <a:t>07-10-2023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F9EF-6352-4140-A0FC-CC6F3CEC94F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90862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475" y="1709740"/>
            <a:ext cx="819751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475" y="4589465"/>
            <a:ext cx="819751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7A2-1CF5-44D2-9B04-790106D6A410}" type="datetimeFigureOut">
              <a:rPr lang="en-IN" smtClean="0"/>
              <a:t>07-10-2023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F9EF-6352-4140-A0FC-CC6F3CEC94F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0852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3425" y="1825625"/>
            <a:ext cx="403935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1584" y="1825625"/>
            <a:ext cx="403935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7A2-1CF5-44D2-9B04-790106D6A410}" type="datetimeFigureOut">
              <a:rPr lang="en-IN" smtClean="0"/>
              <a:t>07-10-2023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F9EF-6352-4140-A0FC-CC6F3CEC94F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1330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365127"/>
            <a:ext cx="81975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664" y="1681163"/>
            <a:ext cx="402079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664" y="2505075"/>
            <a:ext cx="402079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1584" y="1681163"/>
            <a:ext cx="404059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1584" y="2505075"/>
            <a:ext cx="404059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7A2-1CF5-44D2-9B04-790106D6A410}" type="datetimeFigureOut">
              <a:rPr lang="en-IN" smtClean="0"/>
              <a:t>07-10-2023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F9EF-6352-4140-A0FC-CC6F3CEC94F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67638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7A2-1CF5-44D2-9B04-790106D6A410}" type="datetimeFigureOut">
              <a:rPr lang="en-IN" smtClean="0"/>
              <a:t>07-10-2023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F9EF-6352-4140-A0FC-CC6F3CEC94F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86192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7A2-1CF5-44D2-9B04-790106D6A410}" type="datetimeFigureOut">
              <a:rPr lang="en-IN" smtClean="0"/>
              <a:t>07-10-2023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F9EF-6352-4140-A0FC-CC6F3CEC94F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18374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457200"/>
            <a:ext cx="306540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0592" y="987427"/>
            <a:ext cx="481158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663" y="2057400"/>
            <a:ext cx="306540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7A2-1CF5-44D2-9B04-790106D6A410}" type="datetimeFigureOut">
              <a:rPr lang="en-IN" smtClean="0"/>
              <a:t>07-10-2023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F9EF-6352-4140-A0FC-CC6F3CEC94F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58014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457200"/>
            <a:ext cx="306540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40592" y="987427"/>
            <a:ext cx="4811584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663" y="2057400"/>
            <a:ext cx="306540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7A2-1CF5-44D2-9B04-790106D6A410}" type="datetimeFigureOut">
              <a:rPr lang="en-IN" smtClean="0"/>
              <a:t>07-10-2023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CF9EF-6352-4140-A0FC-CC6F3CEC94F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3840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3425" y="365127"/>
            <a:ext cx="81975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3425" y="1825625"/>
            <a:ext cx="819751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3425" y="6356352"/>
            <a:ext cx="2138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B27A2-1CF5-44D2-9B04-790106D6A410}" type="datetimeFigureOut">
              <a:rPr lang="en-IN" smtClean="0"/>
              <a:t>07-10-2023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8320" y="6356352"/>
            <a:ext cx="32077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12456" y="6356352"/>
            <a:ext cx="2138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CF9EF-6352-4140-A0FC-CC6F3CEC94F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7129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cyclopedia2.thefreedictionary.com/external+lighti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9489" y="4892040"/>
            <a:ext cx="9003007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8FA668B-6585-45C6-B0A5-56BC5C58B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033" y="5082706"/>
            <a:ext cx="5834821" cy="1264588"/>
          </a:xfrm>
        </p:spPr>
        <p:txBody>
          <a:bodyPr anchor="ctr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>
                <a:solidFill>
                  <a:srgbClr val="FFFFFF"/>
                </a:solidFill>
                <a:latin typeface="Arial Black" panose="020B0A04020102020204" pitchFamily="34" charset="0"/>
              </a:rPr>
              <a:t>Jay </a:t>
            </a:r>
            <a:r>
              <a:rPr lang="en-US" sz="2400" dirty="0" err="1">
                <a:solidFill>
                  <a:srgbClr val="FFFFFF"/>
                </a:solidFill>
                <a:latin typeface="Arial Black" panose="020B0A04020102020204" pitchFamily="34" charset="0"/>
              </a:rPr>
              <a:t>Ushin</a:t>
            </a:r>
            <a:r>
              <a:rPr lang="en-US" sz="2400" dirty="0">
                <a:solidFill>
                  <a:srgbClr val="FFFFFF"/>
                </a:solidFill>
                <a:latin typeface="Arial Black" panose="020B0A04020102020204" pitchFamily="34" charset="0"/>
              </a:rPr>
              <a:t>, Sec-18, Gurgaon</a:t>
            </a:r>
            <a:br>
              <a:rPr lang="en-US" sz="13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en-US" sz="1800" dirty="0">
                <a:solidFill>
                  <a:srgbClr val="FFC000"/>
                </a:solidFill>
                <a:latin typeface="Arial Black" panose="020B0A04020102020204" pitchFamily="34" charset="0"/>
              </a:rPr>
              <a:t>Contact Person : Mr. Amit </a:t>
            </a:r>
            <a:r>
              <a:rPr lang="en-US" sz="1800" dirty="0" err="1">
                <a:solidFill>
                  <a:srgbClr val="FFC000"/>
                </a:solidFill>
                <a:latin typeface="Arial Black" panose="020B0A04020102020204" pitchFamily="34" charset="0"/>
              </a:rPr>
              <a:t>Dhimman</a:t>
            </a:r>
            <a:endParaRPr lang="en-IN" sz="13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E9B86D-35E1-4A69-B5C7-E6D61C9149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8918" y="5091763"/>
            <a:ext cx="2558636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sz="1400" dirty="0">
                <a:solidFill>
                  <a:srgbClr val="FFC000"/>
                </a:solidFill>
                <a:latin typeface="Arial Black" panose="020B0A04020102020204" pitchFamily="34" charset="0"/>
              </a:rPr>
              <a:t>Application Engineer Muzammil Khan</a:t>
            </a:r>
          </a:p>
          <a:p>
            <a:pPr algn="l"/>
            <a:r>
              <a:rPr lang="en-US" sz="1400" dirty="0">
                <a:solidFill>
                  <a:srgbClr val="FFC000"/>
                </a:solidFill>
                <a:latin typeface="Arial Black" panose="020B0A04020102020204" pitchFamily="34" charset="0"/>
              </a:rPr>
              <a:t>Date : 08/07/2023</a:t>
            </a:r>
            <a:endParaRPr lang="en-IN" sz="14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8A2111-E174-4668-811F-CDE72EABFE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89" r="1" b="1"/>
          <a:stretch/>
        </p:blipFill>
        <p:spPr>
          <a:xfrm>
            <a:off x="232268" y="303516"/>
            <a:ext cx="9003007" cy="436773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538024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1E3BAFD-F038-41BA-9046-B6390F21FD46}"/>
              </a:ext>
            </a:extLst>
          </p:cNvPr>
          <p:cNvSpPr/>
          <p:nvPr/>
        </p:nvSpPr>
        <p:spPr>
          <a:xfrm>
            <a:off x="358033" y="446652"/>
            <a:ext cx="2636837" cy="144861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44" tIns="47522" rIns="95044" bIns="47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en-US" sz="1663" dirty="0">
                <a:solidFill>
                  <a:schemeClr val="tx1"/>
                </a:solidFill>
                <a:latin typeface="Arial Black" panose="020B0A04020102020204" pitchFamily="34" charset="0"/>
              </a:rPr>
              <a:t>Kudamm Corporation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B183BF6-2B89-4883-8341-06B79F3952AB}"/>
              </a:ext>
            </a:extLst>
          </p:cNvPr>
          <p:cNvSpPr/>
          <p:nvPr/>
        </p:nvSpPr>
        <p:spPr>
          <a:xfrm>
            <a:off x="6990158" y="3677508"/>
            <a:ext cx="2231469" cy="7972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44" tIns="47522" rIns="95044" bIns="47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87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EC8D0DC-64C8-48AC-B302-8FD0615D6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641" y="3806885"/>
            <a:ext cx="1895913" cy="5758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3BB847-C7BD-4F7C-A99E-D89BFFC0DB89}"/>
              </a:ext>
            </a:extLst>
          </p:cNvPr>
          <p:cNvSpPr txBox="1"/>
          <p:nvPr/>
        </p:nvSpPr>
        <p:spPr>
          <a:xfrm>
            <a:off x="310032" y="3550212"/>
            <a:ext cx="5763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To detect color of FD, BD &amp; Fuel Clips</a:t>
            </a:r>
            <a:endParaRPr lang="en-IN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764" y="530662"/>
            <a:ext cx="884334" cy="87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15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131DC5F-8DDA-49B1-BB51-0A997E37C0E3}"/>
              </a:ext>
            </a:extLst>
          </p:cNvPr>
          <p:cNvSpPr/>
          <p:nvPr/>
        </p:nvSpPr>
        <p:spPr>
          <a:xfrm>
            <a:off x="427839" y="436228"/>
            <a:ext cx="2659310" cy="166102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06606" y="352931"/>
            <a:ext cx="8917194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695002" y="580963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8D21EC6-5744-4E70-A958-25E3038889C3}"/>
              </a:ext>
            </a:extLst>
          </p:cNvPr>
          <p:cNvSpPr txBox="1"/>
          <p:nvPr/>
        </p:nvSpPr>
        <p:spPr>
          <a:xfrm>
            <a:off x="3855172" y="506727"/>
            <a:ext cx="3543916" cy="1526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C000"/>
                </a:solidFill>
                <a:latin typeface="Arial Black" panose="020B0A04020102020204" pitchFamily="34" charset="0"/>
              </a:rPr>
              <a:t>Kudamm Corporation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C000"/>
                </a:solidFill>
                <a:latin typeface="Arial Black" panose="020B0A04020102020204" pitchFamily="34" charset="0"/>
              </a:rPr>
              <a:t>+91 7290090381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C000"/>
                </a:solidFill>
                <a:latin typeface="Arial Black" panose="020B0A04020102020204" pitchFamily="34" charset="0"/>
              </a:rPr>
              <a:t>muzammil@kudammcorp.in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4B9DA6-D822-4D59-826D-FF5B1C3038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654" r="9138" b="2"/>
          <a:stretch/>
        </p:blipFill>
        <p:spPr>
          <a:xfrm>
            <a:off x="327139" y="2483288"/>
            <a:ext cx="4488141" cy="399301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7553C28-91F5-4C40-87A7-7B2E15894B1D}"/>
              </a:ext>
            </a:extLst>
          </p:cNvPr>
          <p:cNvSpPr/>
          <p:nvPr/>
        </p:nvSpPr>
        <p:spPr>
          <a:xfrm>
            <a:off x="426494" y="519524"/>
            <a:ext cx="3108323" cy="152674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F3AE5C06-6C1B-440A-8B73-9E7697239F71}"/>
              </a:ext>
            </a:extLst>
          </p:cNvPr>
          <p:cNvSpPr/>
          <p:nvPr/>
        </p:nvSpPr>
        <p:spPr>
          <a:xfrm>
            <a:off x="7171305" y="1450968"/>
            <a:ext cx="1991612" cy="6688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44" tIns="47522" rIns="95044" bIns="47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871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0EDF7DCB-EC21-4EF2-97E0-21BE72A21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703" y="1518787"/>
            <a:ext cx="1668816" cy="5068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D08C0FF-AAB1-461B-95AB-192CEA6C3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280" y="2483288"/>
            <a:ext cx="4408520" cy="3993014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E301FFCB-4B94-4764-8FEE-6CC2875EE56D}"/>
              </a:ext>
            </a:extLst>
          </p:cNvPr>
          <p:cNvSpPr/>
          <p:nvPr/>
        </p:nvSpPr>
        <p:spPr>
          <a:xfrm>
            <a:off x="280562" y="2425219"/>
            <a:ext cx="8989271" cy="4093402"/>
          </a:xfrm>
          <a:prstGeom prst="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7" y="1043648"/>
            <a:ext cx="2978376" cy="4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16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C28D4A-1017-4A13-9E04-7E4C2B7A03DF}"/>
              </a:ext>
            </a:extLst>
          </p:cNvPr>
          <p:cNvSpPr/>
          <p:nvPr/>
        </p:nvSpPr>
        <p:spPr bwMode="auto">
          <a:xfrm>
            <a:off x="5436537" y="1207082"/>
            <a:ext cx="3565196" cy="2491461"/>
          </a:xfrm>
          <a:prstGeom prst="roundRect">
            <a:avLst/>
          </a:prstGeom>
          <a:solidFill>
            <a:schemeClr val="bg1"/>
          </a:solidFill>
          <a:ln w="127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IN" sz="2400" i="1" u="sng" dirty="0">
              <a:latin typeface="Arial Black" panose="020B0A04020102020204" pitchFamily="34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976613FE-21E4-48C8-AAED-16C3CDD68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30" y="409867"/>
            <a:ext cx="8138738" cy="983600"/>
          </a:xfrm>
        </p:spPr>
        <p:txBody>
          <a:bodyPr>
            <a:normAutofit/>
          </a:bodyPr>
          <a:lstStyle/>
          <a:p>
            <a:r>
              <a:rPr lang="en-US" sz="3200" u="sng" dirty="0">
                <a:latin typeface="Arial Black" panose="020B0A04020102020204" pitchFamily="34" charset="0"/>
              </a:rPr>
              <a:t>Application details 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159A3E-82FC-4C1E-979A-3059FE1F4E1F}"/>
              </a:ext>
            </a:extLst>
          </p:cNvPr>
          <p:cNvSpPr txBox="1"/>
          <p:nvPr/>
        </p:nvSpPr>
        <p:spPr>
          <a:xfrm>
            <a:off x="502630" y="3496006"/>
            <a:ext cx="5420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Presales input :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9720303-2DBB-480A-9045-5D59091D3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745030"/>
              </p:ext>
            </p:extLst>
          </p:nvPr>
        </p:nvGraphicFramePr>
        <p:xfrm>
          <a:off x="609600" y="4209884"/>
          <a:ext cx="8215271" cy="22382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33942">
                  <a:extLst>
                    <a:ext uri="{9D8B030D-6E8A-4147-A177-3AD203B41FA5}">
                      <a16:colId xmlns:a16="http://schemas.microsoft.com/office/drawing/2014/main" val="3053249049"/>
                    </a:ext>
                  </a:extLst>
                </a:gridCol>
                <a:gridCol w="2931527">
                  <a:extLst>
                    <a:ext uri="{9D8B030D-6E8A-4147-A177-3AD203B41FA5}">
                      <a16:colId xmlns:a16="http://schemas.microsoft.com/office/drawing/2014/main" val="3058929644"/>
                    </a:ext>
                  </a:extLst>
                </a:gridCol>
                <a:gridCol w="2349802">
                  <a:extLst>
                    <a:ext uri="{9D8B030D-6E8A-4147-A177-3AD203B41FA5}">
                      <a16:colId xmlns:a16="http://schemas.microsoft.com/office/drawing/2014/main" val="2613689832"/>
                    </a:ext>
                  </a:extLst>
                </a:gridCol>
              </a:tblGrid>
              <a:tr h="366041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the time Trial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666238"/>
                  </a:ext>
                </a:extLst>
              </a:tr>
              <a:tr h="3660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FOV (mm)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x 100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x 100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727711"/>
                  </a:ext>
                </a:extLst>
              </a:tr>
              <a:tr h="3660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WD (mm)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250-300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250- 300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21446"/>
                  </a:ext>
                </a:extLst>
              </a:tr>
              <a:tr h="3660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Communication with Controller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093960"/>
                  </a:ext>
                </a:extLst>
              </a:tr>
              <a:tr h="4080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SKUs/ Models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46299"/>
                  </a:ext>
                </a:extLst>
              </a:tr>
              <a:tr h="3660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Speed (Parts/ min)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Stationary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Stationary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494015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88919EDC-B52F-4E05-ACDB-6EE21F257AE1}"/>
              </a:ext>
            </a:extLst>
          </p:cNvPr>
          <p:cNvSpPr/>
          <p:nvPr/>
        </p:nvSpPr>
        <p:spPr>
          <a:xfrm>
            <a:off x="499866" y="1752546"/>
            <a:ext cx="49366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Objective : Color Detection of FD , BD , Fuel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Suzuki Logo – 2 No’s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Color – White, Black &amp; Yellow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5A73AE7-F049-4313-983B-7A2760E798C9}"/>
              </a:ext>
            </a:extLst>
          </p:cNvPr>
          <p:cNvSpPr/>
          <p:nvPr/>
        </p:nvSpPr>
        <p:spPr>
          <a:xfrm>
            <a:off x="7041370" y="220798"/>
            <a:ext cx="2270063" cy="7972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44" tIns="47522" rIns="95044" bIns="47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87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C5B53A-F168-48E2-93AE-A5F9E3609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444" y="354414"/>
            <a:ext cx="1895913" cy="575812"/>
          </a:xfrm>
          <a:prstGeom prst="rect">
            <a:avLst/>
          </a:prstGeom>
        </p:spPr>
      </p:pic>
      <p:pic>
        <p:nvPicPr>
          <p:cNvPr id="3" name="Picture 2" descr="A car key and keyhole on a table&#10;&#10;Description automatically generated">
            <a:extLst>
              <a:ext uri="{FF2B5EF4-FFF2-40B4-BE49-F238E27FC236}">
                <a16:creationId xmlns:a16="http://schemas.microsoft.com/office/drawing/2014/main" id="{BEE58CC1-2103-CE84-73DD-6B541B4B19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1" b="25146"/>
          <a:stretch/>
        </p:blipFill>
        <p:spPr>
          <a:xfrm rot="16200000">
            <a:off x="5962406" y="998349"/>
            <a:ext cx="2407086" cy="295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93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5A73AE7-F049-4313-983B-7A2760E798C9}"/>
              </a:ext>
            </a:extLst>
          </p:cNvPr>
          <p:cNvSpPr/>
          <p:nvPr/>
        </p:nvSpPr>
        <p:spPr>
          <a:xfrm>
            <a:off x="7049757" y="237187"/>
            <a:ext cx="2270063" cy="7972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44" tIns="47522" rIns="95044" bIns="47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87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C5B53A-F168-48E2-93AE-A5F9E3609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8889" y="332049"/>
            <a:ext cx="1895913" cy="575812"/>
          </a:xfrm>
          <a:prstGeom prst="rect">
            <a:avLst/>
          </a:prstGeom>
        </p:spPr>
      </p:pic>
      <p:sp>
        <p:nvSpPr>
          <p:cNvPr id="28" name="Title 3">
            <a:extLst>
              <a:ext uri="{FF2B5EF4-FFF2-40B4-BE49-F238E27FC236}">
                <a16:creationId xmlns:a16="http://schemas.microsoft.com/office/drawing/2014/main" id="{C05022FC-C280-447E-9434-B67804C35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34" y="242847"/>
            <a:ext cx="8138738" cy="983600"/>
          </a:xfrm>
        </p:spPr>
        <p:txBody>
          <a:bodyPr>
            <a:normAutofit/>
          </a:bodyPr>
          <a:lstStyle/>
          <a:p>
            <a:r>
              <a:rPr lang="en-US" sz="3200" u="sng" dirty="0">
                <a:latin typeface="Arial Black" panose="020B0A04020102020204" pitchFamily="34" charset="0"/>
              </a:rPr>
              <a:t>Hardware Setup</a:t>
            </a:r>
            <a:r>
              <a:rPr lang="en-US" sz="3200" dirty="0">
                <a:latin typeface="Arial Black" panose="020B0A04020102020204" pitchFamily="34" charset="0"/>
              </a:rPr>
              <a:t> -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7AD46F98-C772-46C4-9C72-C838731A0D99}"/>
              </a:ext>
            </a:extLst>
          </p:cNvPr>
          <p:cNvSpPr/>
          <p:nvPr/>
        </p:nvSpPr>
        <p:spPr>
          <a:xfrm>
            <a:off x="7049757" y="228798"/>
            <a:ext cx="2270063" cy="7972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44" tIns="47522" rIns="95044" bIns="47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871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E80FFFF1-D50D-4826-A414-D17788CB1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8889" y="323660"/>
            <a:ext cx="1895913" cy="575812"/>
          </a:xfrm>
          <a:prstGeom prst="rect">
            <a:avLst/>
          </a:prstGeom>
        </p:spPr>
      </p:pic>
      <p:pic>
        <p:nvPicPr>
          <p:cNvPr id="3" name="Picture 2" descr="A machine on a table&#10;&#10;Description automatically generated">
            <a:extLst>
              <a:ext uri="{FF2B5EF4-FFF2-40B4-BE49-F238E27FC236}">
                <a16:creationId xmlns:a16="http://schemas.microsoft.com/office/drawing/2014/main" id="{91CF3AF1-0C50-4D7A-A509-ED8617515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16" y="1433415"/>
            <a:ext cx="2819373" cy="501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06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A60973-3222-48F4-D14B-C35BF92DEE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49" t="14851" r="5891" b="33026"/>
          <a:stretch/>
        </p:blipFill>
        <p:spPr>
          <a:xfrm>
            <a:off x="423499" y="1733648"/>
            <a:ext cx="8455130" cy="3541737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85B5CE4-7D76-4455-BF73-0D6CA2EC9BD1}"/>
              </a:ext>
            </a:extLst>
          </p:cNvPr>
          <p:cNvSpPr/>
          <p:nvPr/>
        </p:nvSpPr>
        <p:spPr>
          <a:xfrm>
            <a:off x="7049757" y="228798"/>
            <a:ext cx="2270063" cy="7972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44" tIns="47522" rIns="95044" bIns="47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87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F79ED5C-BBB8-4718-98A9-18B7A5C4B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889" y="323660"/>
            <a:ext cx="1895913" cy="5758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75BB5A-2C73-4AF5-9457-67EFEF9531B1}"/>
              </a:ext>
            </a:extLst>
          </p:cNvPr>
          <p:cNvSpPr txBox="1"/>
          <p:nvPr/>
        </p:nvSpPr>
        <p:spPr>
          <a:xfrm>
            <a:off x="742500" y="803288"/>
            <a:ext cx="2842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Result Image – 01 </a:t>
            </a:r>
            <a:r>
              <a:rPr lang="en-US" sz="1800" b="1" dirty="0">
                <a:highlight>
                  <a:srgbClr val="00FF00"/>
                </a:highlight>
              </a:rPr>
              <a:t>OK Image</a:t>
            </a:r>
          </a:p>
          <a:p>
            <a:r>
              <a:rPr lang="en-US" b="1" dirty="0"/>
              <a:t>All Parameter’s are OK</a:t>
            </a:r>
            <a:endParaRPr lang="en-IN" b="1" dirty="0">
              <a:highlight>
                <a:srgbClr val="00FF00"/>
              </a:highlight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879BB07-F281-0CD7-2D1C-318EDE257A8E}"/>
              </a:ext>
            </a:extLst>
          </p:cNvPr>
          <p:cNvSpPr/>
          <p:nvPr/>
        </p:nvSpPr>
        <p:spPr>
          <a:xfrm>
            <a:off x="294315" y="1410610"/>
            <a:ext cx="8610786" cy="423956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9CBCA90-F511-8B12-4B46-589A15E5CC22}"/>
              </a:ext>
            </a:extLst>
          </p:cNvPr>
          <p:cNvSpPr/>
          <p:nvPr/>
        </p:nvSpPr>
        <p:spPr>
          <a:xfrm>
            <a:off x="423500" y="1694639"/>
            <a:ext cx="5414592" cy="2482416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7046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87276C-1856-F5F9-C262-CABA07DBB9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43" b="31763"/>
          <a:stretch/>
        </p:blipFill>
        <p:spPr>
          <a:xfrm>
            <a:off x="609321" y="1506794"/>
            <a:ext cx="7566707" cy="3893603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85B5CE4-7D76-4455-BF73-0D6CA2EC9BD1}"/>
              </a:ext>
            </a:extLst>
          </p:cNvPr>
          <p:cNvSpPr/>
          <p:nvPr/>
        </p:nvSpPr>
        <p:spPr>
          <a:xfrm>
            <a:off x="7049757" y="228798"/>
            <a:ext cx="2270063" cy="7972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44" tIns="47522" rIns="95044" bIns="47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87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F79ED5C-BBB8-4718-98A9-18B7A5C4B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889" y="323660"/>
            <a:ext cx="1895913" cy="5758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75BB5A-2C73-4AF5-9457-67EFEF9531B1}"/>
              </a:ext>
            </a:extLst>
          </p:cNvPr>
          <p:cNvSpPr txBox="1"/>
          <p:nvPr/>
        </p:nvSpPr>
        <p:spPr>
          <a:xfrm>
            <a:off x="742500" y="803288"/>
            <a:ext cx="2948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Result Image – 02 </a:t>
            </a:r>
            <a:r>
              <a:rPr lang="en-US" sz="1800" b="1" dirty="0">
                <a:highlight>
                  <a:srgbClr val="00FF00"/>
                </a:highlight>
              </a:rPr>
              <a:t>OK Image</a:t>
            </a:r>
          </a:p>
          <a:p>
            <a:r>
              <a:rPr lang="en-US" b="1" dirty="0"/>
              <a:t>All Parameter’s are OK</a:t>
            </a:r>
            <a:endParaRPr lang="en-IN" b="1" dirty="0">
              <a:highlight>
                <a:srgbClr val="00FF00"/>
              </a:highlight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879BB07-F281-0CD7-2D1C-318EDE257A8E}"/>
              </a:ext>
            </a:extLst>
          </p:cNvPr>
          <p:cNvSpPr/>
          <p:nvPr/>
        </p:nvSpPr>
        <p:spPr>
          <a:xfrm>
            <a:off x="294314" y="1410610"/>
            <a:ext cx="8467549" cy="41576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9CBCA90-F511-8B12-4B46-589A15E5CC22}"/>
              </a:ext>
            </a:extLst>
          </p:cNvPr>
          <p:cNvSpPr/>
          <p:nvPr/>
        </p:nvSpPr>
        <p:spPr>
          <a:xfrm>
            <a:off x="609321" y="1751293"/>
            <a:ext cx="4286236" cy="2627194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81908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950F2FB-41A4-4AAF-A2E6-BE24C77135E0}"/>
              </a:ext>
            </a:extLst>
          </p:cNvPr>
          <p:cNvSpPr/>
          <p:nvPr/>
        </p:nvSpPr>
        <p:spPr bwMode="auto">
          <a:xfrm>
            <a:off x="1239860" y="3811424"/>
            <a:ext cx="2649196" cy="196554"/>
          </a:xfrm>
          <a:prstGeom prst="rect">
            <a:avLst/>
          </a:prstGeom>
          <a:solidFill>
            <a:schemeClr val="bg1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IN" sz="16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85B5CE4-7D76-4455-BF73-0D6CA2EC9BD1}"/>
              </a:ext>
            </a:extLst>
          </p:cNvPr>
          <p:cNvSpPr/>
          <p:nvPr/>
        </p:nvSpPr>
        <p:spPr>
          <a:xfrm>
            <a:off x="7049757" y="228798"/>
            <a:ext cx="2270063" cy="7972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44" tIns="47522" rIns="95044" bIns="47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87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F79ED5C-BBB8-4718-98A9-18B7A5C4B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8889" y="323660"/>
            <a:ext cx="1895913" cy="5758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75BB5A-2C73-4AF5-9457-67EFEF9531B1}"/>
              </a:ext>
            </a:extLst>
          </p:cNvPr>
          <p:cNvSpPr txBox="1"/>
          <p:nvPr/>
        </p:nvSpPr>
        <p:spPr>
          <a:xfrm>
            <a:off x="884213" y="899472"/>
            <a:ext cx="6555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Result Image – 03 </a:t>
            </a:r>
            <a:r>
              <a:rPr lang="en-US" sz="1800" b="1" dirty="0">
                <a:highlight>
                  <a:srgbClr val="FF0000"/>
                </a:highlight>
              </a:rPr>
              <a:t>NG Image</a:t>
            </a:r>
            <a:endParaRPr lang="en-US" b="1" dirty="0">
              <a:highlight>
                <a:srgbClr val="FF0000"/>
              </a:highlight>
            </a:endParaRPr>
          </a:p>
          <a:p>
            <a:r>
              <a:rPr lang="en-US" b="1" dirty="0"/>
              <a:t>FD Black clip is missing</a:t>
            </a:r>
          </a:p>
          <a:p>
            <a:endParaRPr lang="en-IN" b="1" dirty="0">
              <a:highlight>
                <a:srgbClr val="00FF00"/>
              </a:highlight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879BB07-F281-0CD7-2D1C-318EDE257A8E}"/>
              </a:ext>
            </a:extLst>
          </p:cNvPr>
          <p:cNvSpPr/>
          <p:nvPr/>
        </p:nvSpPr>
        <p:spPr>
          <a:xfrm>
            <a:off x="294314" y="1547090"/>
            <a:ext cx="8870488" cy="441143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9CBCA90-F511-8B12-4B46-589A15E5CC22}"/>
              </a:ext>
            </a:extLst>
          </p:cNvPr>
          <p:cNvSpPr/>
          <p:nvPr/>
        </p:nvSpPr>
        <p:spPr>
          <a:xfrm>
            <a:off x="653006" y="2464118"/>
            <a:ext cx="4481702" cy="26933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DBB19C-868F-BD85-924A-FD1C3CBFFA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63" t="13327" r="2165" b="30365"/>
          <a:stretch/>
        </p:blipFill>
        <p:spPr>
          <a:xfrm>
            <a:off x="534572" y="1825347"/>
            <a:ext cx="8525022" cy="375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0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950F2FB-41A4-4AAF-A2E6-BE24C77135E0}"/>
              </a:ext>
            </a:extLst>
          </p:cNvPr>
          <p:cNvSpPr/>
          <p:nvPr/>
        </p:nvSpPr>
        <p:spPr bwMode="auto">
          <a:xfrm>
            <a:off x="1239860" y="3811424"/>
            <a:ext cx="2649196" cy="196554"/>
          </a:xfrm>
          <a:prstGeom prst="rect">
            <a:avLst/>
          </a:prstGeom>
          <a:solidFill>
            <a:schemeClr val="bg1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IN" sz="16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85B5CE4-7D76-4455-BF73-0D6CA2EC9BD1}"/>
              </a:ext>
            </a:extLst>
          </p:cNvPr>
          <p:cNvSpPr/>
          <p:nvPr/>
        </p:nvSpPr>
        <p:spPr>
          <a:xfrm>
            <a:off x="7049757" y="228798"/>
            <a:ext cx="2270063" cy="7972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44" tIns="47522" rIns="95044" bIns="47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87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F79ED5C-BBB8-4718-98A9-18B7A5C4B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8889" y="323660"/>
            <a:ext cx="1895913" cy="5758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75BB5A-2C73-4AF5-9457-67EFEF9531B1}"/>
              </a:ext>
            </a:extLst>
          </p:cNvPr>
          <p:cNvSpPr txBox="1"/>
          <p:nvPr/>
        </p:nvSpPr>
        <p:spPr>
          <a:xfrm>
            <a:off x="884979" y="856087"/>
            <a:ext cx="6555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Result Image – 04 </a:t>
            </a:r>
            <a:r>
              <a:rPr lang="en-US" sz="1800" b="1" dirty="0">
                <a:highlight>
                  <a:srgbClr val="FF0000"/>
                </a:highlight>
              </a:rPr>
              <a:t>NG Image</a:t>
            </a:r>
            <a:endParaRPr lang="en-US" b="1" dirty="0">
              <a:highlight>
                <a:srgbClr val="FF0000"/>
              </a:highlight>
            </a:endParaRPr>
          </a:p>
          <a:p>
            <a:r>
              <a:rPr lang="en-US" b="1" dirty="0"/>
              <a:t>FD, BD Black clip is missing &amp; Yellow clip position change.</a:t>
            </a:r>
          </a:p>
          <a:p>
            <a:r>
              <a:rPr lang="en-US" b="1" dirty="0"/>
              <a:t>. </a:t>
            </a:r>
            <a:endParaRPr lang="en-IN" b="1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879BB07-F281-0CD7-2D1C-318EDE257A8E}"/>
              </a:ext>
            </a:extLst>
          </p:cNvPr>
          <p:cNvSpPr/>
          <p:nvPr/>
        </p:nvSpPr>
        <p:spPr>
          <a:xfrm>
            <a:off x="339560" y="1514901"/>
            <a:ext cx="8825242" cy="433998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9CBCA90-F511-8B12-4B46-589A15E5CC22}"/>
              </a:ext>
            </a:extLst>
          </p:cNvPr>
          <p:cNvSpPr/>
          <p:nvPr/>
        </p:nvSpPr>
        <p:spPr>
          <a:xfrm>
            <a:off x="677138" y="2129707"/>
            <a:ext cx="4949939" cy="28033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5F5C57-2724-0324-82B2-6FE58B8FC4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60" t="13432" r="2323" b="32727"/>
          <a:stretch/>
        </p:blipFill>
        <p:spPr>
          <a:xfrm>
            <a:off x="506436" y="1779417"/>
            <a:ext cx="8537065" cy="356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84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5A73AE7-F049-4313-983B-7A2760E798C9}"/>
              </a:ext>
            </a:extLst>
          </p:cNvPr>
          <p:cNvSpPr/>
          <p:nvPr/>
        </p:nvSpPr>
        <p:spPr>
          <a:xfrm>
            <a:off x="7049757" y="237187"/>
            <a:ext cx="2270063" cy="7972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44" tIns="47522" rIns="95044" bIns="47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87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C5B53A-F168-48E2-93AE-A5F9E3609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8889" y="332049"/>
            <a:ext cx="1895913" cy="575812"/>
          </a:xfrm>
          <a:prstGeom prst="rect">
            <a:avLst/>
          </a:prstGeom>
        </p:spPr>
      </p:pic>
      <p:sp>
        <p:nvSpPr>
          <p:cNvPr id="28" name="Title 3">
            <a:extLst>
              <a:ext uri="{FF2B5EF4-FFF2-40B4-BE49-F238E27FC236}">
                <a16:creationId xmlns:a16="http://schemas.microsoft.com/office/drawing/2014/main" id="{C05022FC-C280-447E-9434-B67804C35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433" y="450375"/>
            <a:ext cx="8152917" cy="938997"/>
          </a:xfrm>
        </p:spPr>
        <p:txBody>
          <a:bodyPr>
            <a:normAutofit/>
          </a:bodyPr>
          <a:lstStyle/>
          <a:p>
            <a:r>
              <a:rPr lang="en-US" sz="3200" u="sng" dirty="0">
                <a:latin typeface="Arial Black" panose="020B0A04020102020204" pitchFamily="34" charset="0"/>
              </a:rPr>
              <a:t>Demonstration Summary</a:t>
            </a:r>
            <a:r>
              <a:rPr lang="en-US" sz="3200" dirty="0">
                <a:latin typeface="Arial Black" panose="020B0A04020102020204" pitchFamily="34" charset="0"/>
              </a:rPr>
              <a:t> : 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7AD46F98-C772-46C4-9C72-C838731A0D99}"/>
              </a:ext>
            </a:extLst>
          </p:cNvPr>
          <p:cNvSpPr/>
          <p:nvPr/>
        </p:nvSpPr>
        <p:spPr>
          <a:xfrm>
            <a:off x="7049757" y="228798"/>
            <a:ext cx="2270063" cy="7972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44" tIns="47522" rIns="95044" bIns="47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871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E80FFFF1-D50D-4826-A414-D17788CB1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8889" y="323660"/>
            <a:ext cx="1895913" cy="5758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2F8CE0-64E9-443E-B0B9-1E5DF480B3AE}"/>
              </a:ext>
            </a:extLst>
          </p:cNvPr>
          <p:cNvSpPr txBox="1"/>
          <p:nvPr/>
        </p:nvSpPr>
        <p:spPr>
          <a:xfrm>
            <a:off x="354284" y="1557959"/>
            <a:ext cx="51455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*Trials summary (Trials done on total 2 nos. of parts..</a:t>
            </a:r>
          </a:p>
          <a:p>
            <a:r>
              <a:rPr lang="en-US" dirty="0"/>
              <a:t>*Customer comments.</a:t>
            </a:r>
          </a:p>
          <a:p>
            <a:r>
              <a:rPr lang="en-US" dirty="0"/>
              <a:t> </a:t>
            </a:r>
            <a:endParaRPr lang="en-IN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A704694-0E60-ACFB-04C8-293148233AE3}"/>
              </a:ext>
            </a:extLst>
          </p:cNvPr>
          <p:cNvSpPr txBox="1">
            <a:spLocks/>
          </p:cNvSpPr>
          <p:nvPr/>
        </p:nvSpPr>
        <p:spPr>
          <a:xfrm>
            <a:off x="354284" y="2180377"/>
            <a:ext cx="8152917" cy="938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>
                <a:latin typeface="Arial Black" panose="020B0A04020102020204" pitchFamily="34" charset="0"/>
              </a:rPr>
              <a:t>Operating Philosophy</a:t>
            </a:r>
            <a:r>
              <a:rPr lang="en-US" sz="3200" dirty="0">
                <a:latin typeface="Arial Black" panose="020B0A04020102020204" pitchFamily="34" charset="0"/>
              </a:rPr>
              <a:t>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FCC08-07F7-32B5-B2FC-11B7A8B53344}"/>
              </a:ext>
            </a:extLst>
          </p:cNvPr>
          <p:cNvSpPr txBox="1"/>
          <p:nvPr/>
        </p:nvSpPr>
        <p:spPr>
          <a:xfrm>
            <a:off x="354283" y="3119374"/>
            <a:ext cx="89718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*Operator will load Part on Fixture &amp; Press Start Button. Camera will trigger. If all parameter’s </a:t>
            </a:r>
          </a:p>
          <a:p>
            <a:r>
              <a:rPr lang="en-US" dirty="0"/>
              <a:t>are Present then Camera will declare OK. If any one Parameter’s is missed it will declare Fail.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60175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85B5CE4-7D76-4455-BF73-0D6CA2EC9BD1}"/>
              </a:ext>
            </a:extLst>
          </p:cNvPr>
          <p:cNvSpPr/>
          <p:nvPr/>
        </p:nvSpPr>
        <p:spPr>
          <a:xfrm>
            <a:off x="7049757" y="228798"/>
            <a:ext cx="2270063" cy="7972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44" tIns="47522" rIns="95044" bIns="475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87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F79ED5C-BBB8-4718-98A9-18B7A5C4B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8889" y="323660"/>
            <a:ext cx="1895913" cy="575812"/>
          </a:xfrm>
          <a:prstGeom prst="rect">
            <a:avLst/>
          </a:prstGeom>
        </p:spPr>
      </p:pic>
      <p:sp>
        <p:nvSpPr>
          <p:cNvPr id="23" name="Title 6">
            <a:extLst>
              <a:ext uri="{FF2B5EF4-FFF2-40B4-BE49-F238E27FC236}">
                <a16:creationId xmlns:a16="http://schemas.microsoft.com/office/drawing/2014/main" id="{2CF00B67-F522-4782-B187-B92DFA48C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68" y="250465"/>
            <a:ext cx="8138738" cy="983600"/>
          </a:xfrm>
        </p:spPr>
        <p:txBody>
          <a:bodyPr>
            <a:normAutofit/>
          </a:bodyPr>
          <a:lstStyle/>
          <a:p>
            <a:r>
              <a:rPr lang="en-US" sz="2800" u="sng" dirty="0">
                <a:latin typeface="Arial Black" panose="020B0A04020102020204" pitchFamily="34" charset="0"/>
              </a:rPr>
              <a:t>Technical Specification</a:t>
            </a:r>
            <a:r>
              <a:rPr lang="en-US" sz="2800" dirty="0">
                <a:latin typeface="Arial Black" panose="020B0A04020102020204" pitchFamily="34" charset="0"/>
              </a:rPr>
              <a:t> 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4D1A56-448B-4B53-B752-809C1399E17F}"/>
              </a:ext>
            </a:extLst>
          </p:cNvPr>
          <p:cNvSpPr txBox="1"/>
          <p:nvPr/>
        </p:nvSpPr>
        <p:spPr>
          <a:xfrm>
            <a:off x="515268" y="1329841"/>
            <a:ext cx="2678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*Cognex IS 2000C</a:t>
            </a:r>
            <a:r>
              <a:rPr lang="en-IN" dirty="0"/>
              <a:t> Camera.</a:t>
            </a:r>
            <a:endParaRPr lang="en-IN" b="0" i="0" u="none" strike="noStrike" dirty="0">
              <a:solidFill>
                <a:srgbClr val="1A0DAB"/>
              </a:solidFill>
              <a:effectLst/>
              <a:latin typeface="arial" panose="020B0604020202020204" pitchFamily="34" charset="0"/>
              <a:hlinkClick r:id="rId3"/>
            </a:endParaRPr>
          </a:p>
          <a:p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40AD21-DC86-F48C-BDAA-9A6EEDA9185B}"/>
              </a:ext>
            </a:extLst>
          </p:cNvPr>
          <p:cNvSpPr txBox="1"/>
          <p:nvPr/>
        </p:nvSpPr>
        <p:spPr>
          <a:xfrm>
            <a:off x="489820" y="2071948"/>
            <a:ext cx="784896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/>
              <a:t>Suggestions:</a:t>
            </a:r>
          </a:p>
          <a:p>
            <a:endParaRPr lang="en-IN" dirty="0"/>
          </a:p>
          <a:p>
            <a:r>
              <a:rPr lang="en-IN" dirty="0"/>
              <a:t>*No. of Models – Single</a:t>
            </a:r>
          </a:p>
          <a:p>
            <a:r>
              <a:rPr lang="en-IN" dirty="0"/>
              <a:t>*All Models should come in Camera Field Of View.</a:t>
            </a:r>
          </a:p>
          <a:p>
            <a:r>
              <a:rPr lang="en-IN" dirty="0"/>
              <a:t>*Camera Triggered Required from PLC / Button / Sensor – Kudamm Scope.</a:t>
            </a:r>
          </a:p>
          <a:p>
            <a:r>
              <a:rPr lang="en-IN" dirty="0"/>
              <a:t>*Camera Mounting Bracket – Kudamm Scope.</a:t>
            </a:r>
          </a:p>
          <a:p>
            <a:r>
              <a:rPr lang="en-IN" dirty="0"/>
              <a:t>*Camera Stand – Customer Scope</a:t>
            </a:r>
          </a:p>
          <a:p>
            <a:r>
              <a:rPr lang="en-IN" dirty="0"/>
              <a:t>*Table bed for inspection – Customer Scope</a:t>
            </a:r>
          </a:p>
          <a:p>
            <a:r>
              <a:rPr lang="en-IN" dirty="0"/>
              <a:t>* Clip position’s will be fixed – Customer Scope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86724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307</Words>
  <Application>Microsoft Office PowerPoint</Application>
  <PresentationFormat>Custom</PresentationFormat>
  <Paragraphs>58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Jay Ushin, Sec-18, Gurgaon Contact Person : Mr. Amit Dhimman</vt:lpstr>
      <vt:lpstr>Application details -</vt:lpstr>
      <vt:lpstr>Hardware Setup -</vt:lpstr>
      <vt:lpstr>PowerPoint Presentation</vt:lpstr>
      <vt:lpstr>PowerPoint Presentation</vt:lpstr>
      <vt:lpstr>PowerPoint Presentation</vt:lpstr>
      <vt:lpstr>PowerPoint Presentation</vt:lpstr>
      <vt:lpstr>Demonstration Summary : </vt:lpstr>
      <vt:lpstr>Technical Specification 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Name Application Name</dc:title>
  <dc:creator>Thakre, Amit</dc:creator>
  <cp:lastModifiedBy>Muzammil</cp:lastModifiedBy>
  <cp:revision>493</cp:revision>
  <dcterms:created xsi:type="dcterms:W3CDTF">2020-04-14T08:38:28Z</dcterms:created>
  <dcterms:modified xsi:type="dcterms:W3CDTF">2023-10-07T09:15:16Z</dcterms:modified>
</cp:coreProperties>
</file>