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Freehand" panose="020B0604020202020204" charset="0"/>
      <p:regular r:id="rId17"/>
    </p:embeddedFont>
    <p:embeddedFont>
      <p:font typeface="Helvetica Neue" panose="020B0604020202020204" charset="0"/>
      <p:regular r:id="rId18"/>
      <p:bold r:id="rId19"/>
      <p:italic r:id="rId20"/>
      <p:boldItalic r:id="rId21"/>
    </p:embeddedFont>
    <p:embeddedFont>
      <p:font typeface="Open Sans" panose="020B0606030504020204" pitchFamily="34" charset="0"/>
      <p:regular r:id="rId22"/>
      <p:bold r:id="rId23"/>
      <p:italic r:id="rId24"/>
      <p:boldItalic r:id="rId25"/>
    </p:embeddedFont>
    <p:embeddedFont>
      <p:font typeface="Open Sans Medium" panose="020B060402020202020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h5IVsea+W0xh96Juz/o9ctvhgtB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9" d="100"/>
          <a:sy n="109" d="100"/>
        </p:scale>
        <p:origin x="67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customschemas.google.com/relationships/presentationmetadata" Target="meta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p:cSld name="1_Title">
    <p:spTree>
      <p:nvGrpSpPr>
        <p:cNvPr id="1" name="Shape 17"/>
        <p:cNvGrpSpPr/>
        <p:nvPr/>
      </p:nvGrpSpPr>
      <p:grpSpPr>
        <a:xfrm>
          <a:off x="0" y="0"/>
          <a:ext cx="0" cy="0"/>
          <a:chOff x="0" y="0"/>
          <a:chExt cx="0" cy="0"/>
        </a:xfrm>
      </p:grpSpPr>
      <p:sp>
        <p:nvSpPr>
          <p:cNvPr id="18" name="Google Shape;18;p12"/>
          <p:cNvSpPr/>
          <p:nvPr/>
        </p:nvSpPr>
        <p:spPr>
          <a:xfrm>
            <a:off x="3581" y="3269185"/>
            <a:ext cx="12188419" cy="3594425"/>
          </a:xfrm>
          <a:prstGeom prst="rect">
            <a:avLst/>
          </a:prstGeom>
          <a:solidFill>
            <a:schemeClr val="accen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 name="Google Shape;19;p12"/>
          <p:cNvSpPr txBox="1">
            <a:spLocks noGrp="1"/>
          </p:cNvSpPr>
          <p:nvPr>
            <p:ph type="ctrTitle"/>
          </p:nvPr>
        </p:nvSpPr>
        <p:spPr>
          <a:xfrm>
            <a:off x="422899" y="4476329"/>
            <a:ext cx="6467547" cy="15586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2"/>
          <p:cNvSpPr txBox="1">
            <a:spLocks noGrp="1"/>
          </p:cNvSpPr>
          <p:nvPr>
            <p:ph type="subTitle" idx="1"/>
          </p:nvPr>
        </p:nvSpPr>
        <p:spPr>
          <a:xfrm>
            <a:off x="7096924" y="4476328"/>
            <a:ext cx="4046957" cy="1558673"/>
          </a:xfrm>
          <a:prstGeom prst="rect">
            <a:avLst/>
          </a:prstGeom>
          <a:noFill/>
          <a:ln>
            <a:noFill/>
          </a:ln>
        </p:spPr>
        <p:txBody>
          <a:bodyPr spcFirstLastPara="1" wrap="square" lIns="91425" tIns="45700" rIns="91425" bIns="45700" anchor="ctr" anchorCtr="0">
            <a:normAutofit/>
          </a:bodyPr>
          <a:lstStyle>
            <a:lvl1pPr lvl="0" algn="l">
              <a:lnSpc>
                <a:spcPct val="116666"/>
              </a:lnSpc>
              <a:spcBef>
                <a:spcPts val="1000"/>
              </a:spcBef>
              <a:spcAft>
                <a:spcPts val="0"/>
              </a:spcAft>
              <a:buSzPts val="2400"/>
              <a:buNone/>
              <a:defRPr/>
            </a:lvl1pPr>
            <a:lvl2pPr lvl="1" algn="l">
              <a:lnSpc>
                <a:spcPct val="155555"/>
              </a:lnSpc>
              <a:spcBef>
                <a:spcPts val="500"/>
              </a:spcBef>
              <a:spcAft>
                <a:spcPts val="0"/>
              </a:spcAft>
              <a:buSzPts val="1800"/>
              <a:buChar char="⬩"/>
              <a:defRPr/>
            </a:lvl2pPr>
            <a:lvl3pPr lvl="2" algn="l">
              <a:lnSpc>
                <a:spcPct val="155555"/>
              </a:lnSpc>
              <a:spcBef>
                <a:spcPts val="500"/>
              </a:spcBef>
              <a:spcAft>
                <a:spcPts val="0"/>
              </a:spcAft>
              <a:buSzPts val="1800"/>
              <a:buChar char="⬩"/>
              <a:defRPr/>
            </a:lvl3pPr>
            <a:lvl4pPr lvl="3" algn="l">
              <a:lnSpc>
                <a:spcPct val="155555"/>
              </a:lnSpc>
              <a:spcBef>
                <a:spcPts val="500"/>
              </a:spcBef>
              <a:spcAft>
                <a:spcPts val="0"/>
              </a:spcAft>
              <a:buSzPts val="1800"/>
              <a:buChar char="⬩"/>
              <a:defRPr/>
            </a:lvl4pPr>
            <a:lvl5pPr lvl="4" algn="l">
              <a:lnSpc>
                <a:spcPct val="155555"/>
              </a:lnSpc>
              <a:spcBef>
                <a:spcPts val="500"/>
              </a:spcBef>
              <a:spcAft>
                <a:spcPts val="0"/>
              </a:spcAft>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cxnSp>
        <p:nvCxnSpPr>
          <p:cNvPr id="21" name="Google Shape;21;p12"/>
          <p:cNvCxnSpPr/>
          <p:nvPr/>
        </p:nvCxnSpPr>
        <p:spPr>
          <a:xfrm rot="10800000">
            <a:off x="11496184" y="5610"/>
            <a:ext cx="0" cy="6858000"/>
          </a:xfrm>
          <a:prstGeom prst="straightConnector1">
            <a:avLst/>
          </a:prstGeom>
          <a:noFill/>
          <a:ln w="9525" cap="rnd" cmpd="sng">
            <a:solidFill>
              <a:schemeClr val="accent1"/>
            </a:solidFill>
            <a:prstDash val="dash"/>
            <a:miter lim="800000"/>
            <a:headEnd type="none" w="sm" len="sm"/>
            <a:tailEnd type="none" w="sm" len="sm"/>
          </a:ln>
        </p:spPr>
      </p:cxnSp>
      <p:cxnSp>
        <p:nvCxnSpPr>
          <p:cNvPr id="22" name="Google Shape;22;p12"/>
          <p:cNvCxnSpPr/>
          <p:nvPr/>
        </p:nvCxnSpPr>
        <p:spPr>
          <a:xfrm>
            <a:off x="1524" y="6172200"/>
            <a:ext cx="12192000" cy="0"/>
          </a:xfrm>
          <a:prstGeom prst="straightConnector1">
            <a:avLst/>
          </a:prstGeom>
          <a:noFill/>
          <a:ln w="9525" cap="rnd" cmpd="sng">
            <a:solidFill>
              <a:schemeClr val="accent1"/>
            </a:solidFill>
            <a:prstDash val="dash"/>
            <a:miter lim="800000"/>
            <a:headEnd type="none" w="sm" len="sm"/>
            <a:tailEnd type="none" w="sm" len="sm"/>
          </a:ln>
        </p:spPr>
      </p:cxnSp>
      <p:pic>
        <p:nvPicPr>
          <p:cNvPr id="23" name="Google Shape;23;p12"/>
          <p:cNvPicPr preferRelativeResize="0"/>
          <p:nvPr/>
        </p:nvPicPr>
        <p:blipFill rotWithShape="1">
          <a:blip r:embed="rId2">
            <a:alphaModFix/>
          </a:blip>
          <a:srcRect l="2028" t="3195" b="13076"/>
          <a:stretch/>
        </p:blipFill>
        <p:spPr>
          <a:xfrm>
            <a:off x="0" y="0"/>
            <a:ext cx="11944840" cy="4253405"/>
          </a:xfrm>
          <a:prstGeom prst="rect">
            <a:avLst/>
          </a:prstGeom>
          <a:noFill/>
          <a:ln>
            <a:noFill/>
          </a:ln>
        </p:spPr>
      </p:pic>
      <p:sp>
        <p:nvSpPr>
          <p:cNvPr id="24" name="Google Shape;24;p12"/>
          <p:cNvSpPr/>
          <p:nvPr/>
        </p:nvSpPr>
        <p:spPr>
          <a:xfrm>
            <a:off x="11499138" y="0"/>
            <a:ext cx="695363" cy="6177799"/>
          </a:xfrm>
          <a:prstGeom prst="rect">
            <a:avLst/>
          </a:prstGeom>
          <a:solidFill>
            <a:srgbClr val="F1C8C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5" name="Google Shape;25;p12"/>
          <p:cNvPicPr preferRelativeResize="0"/>
          <p:nvPr/>
        </p:nvPicPr>
        <p:blipFill rotWithShape="1">
          <a:blip r:embed="rId3">
            <a:alphaModFix/>
          </a:blip>
          <a:srcRect/>
          <a:stretch/>
        </p:blipFill>
        <p:spPr>
          <a:xfrm>
            <a:off x="422899" y="248890"/>
            <a:ext cx="2310763" cy="873818"/>
          </a:xfrm>
          <a:prstGeom prst="rect">
            <a:avLst/>
          </a:prstGeom>
          <a:noFill/>
          <a:ln>
            <a:noFill/>
          </a:ln>
        </p:spPr>
      </p:pic>
      <p:sp>
        <p:nvSpPr>
          <p:cNvPr id="26" name="Google Shape;26;p12"/>
          <p:cNvSpPr/>
          <p:nvPr/>
        </p:nvSpPr>
        <p:spPr>
          <a:xfrm>
            <a:off x="11495113" y="6190604"/>
            <a:ext cx="695363" cy="660204"/>
          </a:xfrm>
          <a:prstGeom prst="rect">
            <a:avLst/>
          </a:prstGeom>
          <a:solidFill>
            <a:srgbClr val="B4848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7" name="Google Shape;27;p12"/>
          <p:cNvPicPr preferRelativeResize="0"/>
          <p:nvPr/>
        </p:nvPicPr>
        <p:blipFill rotWithShape="1">
          <a:blip r:embed="rId4">
            <a:alphaModFix/>
          </a:blip>
          <a:srcRect/>
          <a:stretch/>
        </p:blipFill>
        <p:spPr>
          <a:xfrm>
            <a:off x="5402976" y="5610"/>
            <a:ext cx="6792605" cy="4895205"/>
          </a:xfrm>
          <a:prstGeom prst="rect">
            <a:avLst/>
          </a:prstGeom>
          <a:noFill/>
          <a:ln>
            <a:noFill/>
          </a:ln>
        </p:spPr>
      </p:pic>
      <p:pic>
        <p:nvPicPr>
          <p:cNvPr id="28" name="Google Shape;28;p12"/>
          <p:cNvPicPr preferRelativeResize="0"/>
          <p:nvPr/>
        </p:nvPicPr>
        <p:blipFill rotWithShape="1">
          <a:blip r:embed="rId5">
            <a:alphaModFix/>
          </a:blip>
          <a:srcRect/>
          <a:stretch/>
        </p:blipFill>
        <p:spPr>
          <a:xfrm>
            <a:off x="351032" y="6139182"/>
            <a:ext cx="2311303" cy="60744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0_Content 2 column (comparison slide)" type="twoTxTwoObj">
  <p:cSld name="TWO_OBJECTS_WITH_TEXT">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420624" y="365125"/>
            <a:ext cx="1054303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5200"/>
              <a:buFont typeface="Arial"/>
              <a:buNone/>
              <a:defRPr sz="5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21"/>
          <p:cNvSpPr txBox="1">
            <a:spLocks noGrp="1"/>
          </p:cNvSpPr>
          <p:nvPr>
            <p:ph type="body" idx="1"/>
          </p:nvPr>
        </p:nvSpPr>
        <p:spPr>
          <a:xfrm>
            <a:off x="420624" y="1681163"/>
            <a:ext cx="554969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87500"/>
              </a:lnSpc>
              <a:spcBef>
                <a:spcPts val="1000"/>
              </a:spcBef>
              <a:spcAft>
                <a:spcPts val="0"/>
              </a:spcAft>
              <a:buSzPts val="3200"/>
              <a:buNone/>
              <a:defRPr sz="3200" b="0"/>
            </a:lvl1pPr>
            <a:lvl2pPr marL="914400" lvl="1" indent="-228600" algn="l">
              <a:lnSpc>
                <a:spcPct val="140000"/>
              </a:lnSpc>
              <a:spcBef>
                <a:spcPts val="500"/>
              </a:spcBef>
              <a:spcAft>
                <a:spcPts val="0"/>
              </a:spcAft>
              <a:buSzPts val="2000"/>
              <a:buNone/>
              <a:defRPr sz="2000" b="1"/>
            </a:lvl2pPr>
            <a:lvl3pPr marL="1371600" lvl="2" indent="-228600" algn="l">
              <a:lnSpc>
                <a:spcPct val="155555"/>
              </a:lnSpc>
              <a:spcBef>
                <a:spcPts val="500"/>
              </a:spcBef>
              <a:spcAft>
                <a:spcPts val="0"/>
              </a:spcAft>
              <a:buSzPts val="1800"/>
              <a:buNone/>
              <a:defRPr sz="1800" b="1"/>
            </a:lvl3pPr>
            <a:lvl4pPr marL="1828800" lvl="3" indent="-228600" algn="l">
              <a:lnSpc>
                <a:spcPct val="175000"/>
              </a:lnSpc>
              <a:spcBef>
                <a:spcPts val="500"/>
              </a:spcBef>
              <a:spcAft>
                <a:spcPts val="0"/>
              </a:spcAft>
              <a:buSzPts val="1600"/>
              <a:buNone/>
              <a:defRPr sz="1600" b="1"/>
            </a:lvl4pPr>
            <a:lvl5pPr marL="2286000" lvl="4" indent="-228600" algn="l">
              <a:lnSpc>
                <a:spcPct val="175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2"/>
          </p:nvPr>
        </p:nvSpPr>
        <p:spPr>
          <a:xfrm>
            <a:off x="420624" y="2505075"/>
            <a:ext cx="5549697" cy="3526932"/>
          </a:xfrm>
          <a:prstGeom prst="rect">
            <a:avLst/>
          </a:prstGeom>
          <a:noFill/>
          <a:ln>
            <a:noFill/>
          </a:ln>
        </p:spPr>
        <p:txBody>
          <a:bodyPr spcFirstLastPara="1" wrap="square" lIns="91425" tIns="45700" rIns="91425" bIns="45700" anchor="t" anchorCtr="0">
            <a:normAutofit/>
          </a:bodyPr>
          <a:lstStyle>
            <a:lvl1pPr marL="457200" lvl="0" indent="-381000" algn="l">
              <a:lnSpc>
                <a:spcPct val="116666"/>
              </a:lnSpc>
              <a:spcBef>
                <a:spcPts val="1000"/>
              </a:spcBef>
              <a:spcAft>
                <a:spcPts val="0"/>
              </a:spcAft>
              <a:buSzPts val="2400"/>
              <a:buChar char="⬩"/>
              <a:defRPr sz="2400"/>
            </a:lvl1pPr>
            <a:lvl2pPr marL="914400" lvl="1" indent="-368300" algn="l">
              <a:lnSpc>
                <a:spcPct val="127272"/>
              </a:lnSpc>
              <a:spcBef>
                <a:spcPts val="500"/>
              </a:spcBef>
              <a:spcAft>
                <a:spcPts val="0"/>
              </a:spcAft>
              <a:buSzPts val="2200"/>
              <a:buChar char="⬩"/>
              <a:defRPr sz="2200"/>
            </a:lvl2pPr>
            <a:lvl3pPr marL="1371600" lvl="2" indent="-342900" algn="l">
              <a:lnSpc>
                <a:spcPct val="155555"/>
              </a:lnSpc>
              <a:spcBef>
                <a:spcPts val="500"/>
              </a:spcBef>
              <a:spcAft>
                <a:spcPts val="0"/>
              </a:spcAft>
              <a:buSzPts val="1800"/>
              <a:buChar char="⬩"/>
              <a:defRPr/>
            </a:lvl3pPr>
            <a:lvl4pPr marL="1828800" lvl="3" indent="-342900" algn="l">
              <a:lnSpc>
                <a:spcPct val="155555"/>
              </a:lnSpc>
              <a:spcBef>
                <a:spcPts val="500"/>
              </a:spcBef>
              <a:spcAft>
                <a:spcPts val="0"/>
              </a:spcAft>
              <a:buSzPts val="1800"/>
              <a:buChar char="⬩"/>
              <a:defRPr/>
            </a:lvl4pPr>
            <a:lvl5pPr marL="2286000" lvl="4" indent="-342900" algn="l">
              <a:lnSpc>
                <a:spcPct val="15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body" idx="3"/>
          </p:nvPr>
        </p:nvSpPr>
        <p:spPr>
          <a:xfrm>
            <a:off x="5970321" y="1681163"/>
            <a:ext cx="4993335" cy="823912"/>
          </a:xfrm>
          <a:prstGeom prst="rect">
            <a:avLst/>
          </a:prstGeom>
          <a:noFill/>
          <a:ln>
            <a:noFill/>
          </a:ln>
        </p:spPr>
        <p:txBody>
          <a:bodyPr spcFirstLastPara="1" wrap="square" lIns="91425" tIns="45700" rIns="91425" bIns="45700" anchor="b" anchorCtr="0">
            <a:normAutofit/>
          </a:bodyPr>
          <a:lstStyle>
            <a:lvl1pPr marL="457200" lvl="0" indent="-228600" algn="l">
              <a:lnSpc>
                <a:spcPct val="87500"/>
              </a:lnSpc>
              <a:spcBef>
                <a:spcPts val="1000"/>
              </a:spcBef>
              <a:spcAft>
                <a:spcPts val="0"/>
              </a:spcAft>
              <a:buSzPts val="3200"/>
              <a:buNone/>
              <a:defRPr sz="3200" b="0"/>
            </a:lvl1pPr>
            <a:lvl2pPr marL="914400" lvl="1" indent="-228600" algn="l">
              <a:lnSpc>
                <a:spcPct val="140000"/>
              </a:lnSpc>
              <a:spcBef>
                <a:spcPts val="500"/>
              </a:spcBef>
              <a:spcAft>
                <a:spcPts val="0"/>
              </a:spcAft>
              <a:buSzPts val="2000"/>
              <a:buNone/>
              <a:defRPr sz="2000" b="1"/>
            </a:lvl2pPr>
            <a:lvl3pPr marL="1371600" lvl="2" indent="-228600" algn="l">
              <a:lnSpc>
                <a:spcPct val="155555"/>
              </a:lnSpc>
              <a:spcBef>
                <a:spcPts val="500"/>
              </a:spcBef>
              <a:spcAft>
                <a:spcPts val="0"/>
              </a:spcAft>
              <a:buSzPts val="1800"/>
              <a:buNone/>
              <a:defRPr sz="1800" b="1"/>
            </a:lvl3pPr>
            <a:lvl4pPr marL="1828800" lvl="3" indent="-228600" algn="l">
              <a:lnSpc>
                <a:spcPct val="175000"/>
              </a:lnSpc>
              <a:spcBef>
                <a:spcPts val="500"/>
              </a:spcBef>
              <a:spcAft>
                <a:spcPts val="0"/>
              </a:spcAft>
              <a:buSzPts val="1600"/>
              <a:buNone/>
              <a:defRPr sz="1600" b="1"/>
            </a:lvl4pPr>
            <a:lvl5pPr marL="2286000" lvl="4" indent="-228600" algn="l">
              <a:lnSpc>
                <a:spcPct val="175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p21"/>
          <p:cNvSpPr txBox="1">
            <a:spLocks noGrp="1"/>
          </p:cNvSpPr>
          <p:nvPr>
            <p:ph type="body" idx="4"/>
          </p:nvPr>
        </p:nvSpPr>
        <p:spPr>
          <a:xfrm>
            <a:off x="5970321" y="2505075"/>
            <a:ext cx="4993335" cy="3526932"/>
          </a:xfrm>
          <a:prstGeom prst="rect">
            <a:avLst/>
          </a:prstGeom>
          <a:noFill/>
          <a:ln>
            <a:noFill/>
          </a:ln>
        </p:spPr>
        <p:txBody>
          <a:bodyPr spcFirstLastPara="1" wrap="square" lIns="91425" tIns="45700" rIns="91425" bIns="45700" anchor="t" anchorCtr="0">
            <a:normAutofit/>
          </a:bodyPr>
          <a:lstStyle>
            <a:lvl1pPr marL="457200" lvl="0" indent="-381000" algn="l">
              <a:lnSpc>
                <a:spcPct val="116666"/>
              </a:lnSpc>
              <a:spcBef>
                <a:spcPts val="1000"/>
              </a:spcBef>
              <a:spcAft>
                <a:spcPts val="0"/>
              </a:spcAft>
              <a:buSzPts val="2400"/>
              <a:buChar char="⬩"/>
              <a:defRPr sz="2400"/>
            </a:lvl1pPr>
            <a:lvl2pPr marL="914400" lvl="1" indent="-368300" algn="l">
              <a:lnSpc>
                <a:spcPct val="127272"/>
              </a:lnSpc>
              <a:spcBef>
                <a:spcPts val="500"/>
              </a:spcBef>
              <a:spcAft>
                <a:spcPts val="0"/>
              </a:spcAft>
              <a:buSzPts val="2200"/>
              <a:buChar char="⬩"/>
              <a:defRPr sz="2200"/>
            </a:lvl2pPr>
            <a:lvl3pPr marL="1371600" lvl="2" indent="-342900" algn="l">
              <a:lnSpc>
                <a:spcPct val="155555"/>
              </a:lnSpc>
              <a:spcBef>
                <a:spcPts val="500"/>
              </a:spcBef>
              <a:spcAft>
                <a:spcPts val="0"/>
              </a:spcAft>
              <a:buSzPts val="1800"/>
              <a:buChar char="⬩"/>
              <a:defRPr/>
            </a:lvl3pPr>
            <a:lvl4pPr marL="1828800" lvl="3" indent="-342900" algn="l">
              <a:lnSpc>
                <a:spcPct val="155555"/>
              </a:lnSpc>
              <a:spcBef>
                <a:spcPts val="500"/>
              </a:spcBef>
              <a:spcAft>
                <a:spcPts val="0"/>
              </a:spcAft>
              <a:buSzPts val="1800"/>
              <a:buChar char="⬩"/>
              <a:defRPr/>
            </a:lvl4pPr>
            <a:lvl5pPr marL="2286000" lvl="4" indent="-342900" algn="l">
              <a:lnSpc>
                <a:spcPct val="15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21"/>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1"/>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1"/>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26" name="Google Shape;126;p21" descr="Tag=AccentColor&#10;Flavor=Light&#10;Target=Fill"/>
          <p:cNvSpPr/>
          <p:nvPr/>
        </p:nvSpPr>
        <p:spPr>
          <a:xfrm rot="10800000">
            <a:off x="11494040" y="4282928"/>
            <a:ext cx="699477" cy="1898809"/>
          </a:xfrm>
          <a:prstGeom prst="rect">
            <a:avLst/>
          </a:prstGeom>
          <a:solidFill>
            <a:schemeClr val="accent1">
              <a:alpha val="24705"/>
            </a:schemeClr>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000"/>
              <a:buFont typeface="Arial"/>
              <a:buNone/>
            </a:pPr>
            <a:endParaRPr sz="3000" b="0" i="0" u="none" strike="noStrike" cap="none">
              <a:solidFill>
                <a:srgbClr val="000000"/>
              </a:solidFill>
              <a:latin typeface="Helvetica Neue"/>
              <a:ea typeface="Helvetica Neue"/>
              <a:cs typeface="Helvetica Neue"/>
              <a:sym typeface="Helvetica Neue"/>
            </a:endParaRPr>
          </a:p>
        </p:txBody>
      </p:sp>
      <p:cxnSp>
        <p:nvCxnSpPr>
          <p:cNvPr id="127" name="Google Shape;127;p21" descr="Tag=AccentColor&#10;Flavor=Light&#10;Target=Line"/>
          <p:cNvCxnSpPr/>
          <p:nvPr/>
        </p:nvCxnSpPr>
        <p:spPr>
          <a:xfrm rot="10800000">
            <a:off x="11496184" y="5610"/>
            <a:ext cx="0" cy="6858000"/>
          </a:xfrm>
          <a:prstGeom prst="straightConnector1">
            <a:avLst/>
          </a:prstGeom>
          <a:noFill/>
          <a:ln w="9525" cap="rnd" cmpd="sng">
            <a:solidFill>
              <a:schemeClr val="accent1"/>
            </a:solidFill>
            <a:prstDash val="dash"/>
            <a:miter lim="800000"/>
            <a:headEnd type="none" w="sm" len="sm"/>
            <a:tailEnd type="none" w="sm" len="sm"/>
          </a:ln>
        </p:spPr>
      </p:cxnSp>
      <p:cxnSp>
        <p:nvCxnSpPr>
          <p:cNvPr id="128" name="Google Shape;128;p21" descr="Tag=AccentColor&#10;Flavor=Light&#10;Target=Line"/>
          <p:cNvCxnSpPr/>
          <p:nvPr/>
        </p:nvCxnSpPr>
        <p:spPr>
          <a:xfrm>
            <a:off x="1524" y="6172200"/>
            <a:ext cx="12192000" cy="0"/>
          </a:xfrm>
          <a:prstGeom prst="straightConnector1">
            <a:avLst/>
          </a:prstGeom>
          <a:noFill/>
          <a:ln w="9525" cap="rnd" cmpd="sng">
            <a:solidFill>
              <a:schemeClr val="accent1"/>
            </a:solidFill>
            <a:prstDash val="dash"/>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1_Content 3 column">
  <p:cSld name="11_Content 3 column">
    <p:spTree>
      <p:nvGrpSpPr>
        <p:cNvPr id="1" name="Shape 129"/>
        <p:cNvGrpSpPr/>
        <p:nvPr/>
      </p:nvGrpSpPr>
      <p:grpSpPr>
        <a:xfrm>
          <a:off x="0" y="0"/>
          <a:ext cx="0" cy="0"/>
          <a:chOff x="0" y="0"/>
          <a:chExt cx="0" cy="0"/>
        </a:xfrm>
      </p:grpSpPr>
      <p:sp>
        <p:nvSpPr>
          <p:cNvPr id="130" name="Google Shape;130;p22" descr="Tag=AccentColor&#10;Flavor=Light&#10;Target=Fill"/>
          <p:cNvSpPr/>
          <p:nvPr/>
        </p:nvSpPr>
        <p:spPr>
          <a:xfrm rot="10800000">
            <a:off x="11492523" y="0"/>
            <a:ext cx="699477" cy="1898809"/>
          </a:xfrm>
          <a:prstGeom prst="rect">
            <a:avLst/>
          </a:prstGeom>
          <a:solidFill>
            <a:schemeClr val="accent1">
              <a:alpha val="24705"/>
            </a:schemeClr>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000"/>
              <a:buFont typeface="Arial"/>
              <a:buNone/>
            </a:pPr>
            <a:endParaRPr sz="3000" b="0" i="0" u="none" strike="noStrike" cap="none">
              <a:solidFill>
                <a:srgbClr val="000000"/>
              </a:solidFill>
              <a:latin typeface="Helvetica Neue"/>
              <a:ea typeface="Helvetica Neue"/>
              <a:cs typeface="Helvetica Neue"/>
              <a:sym typeface="Helvetica Neue"/>
            </a:endParaRPr>
          </a:p>
        </p:txBody>
      </p:sp>
      <p:sp>
        <p:nvSpPr>
          <p:cNvPr id="131" name="Google Shape;131;p22"/>
          <p:cNvSpPr txBox="1">
            <a:spLocks noGrp="1"/>
          </p:cNvSpPr>
          <p:nvPr>
            <p:ph type="title"/>
          </p:nvPr>
        </p:nvSpPr>
        <p:spPr>
          <a:xfrm>
            <a:off x="420624" y="365125"/>
            <a:ext cx="1054303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5200"/>
              <a:buFont typeface="Arial"/>
              <a:buNone/>
              <a:defRPr sz="5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22"/>
          <p:cNvSpPr txBox="1">
            <a:spLocks noGrp="1"/>
          </p:cNvSpPr>
          <p:nvPr>
            <p:ph type="body" idx="1"/>
          </p:nvPr>
        </p:nvSpPr>
        <p:spPr>
          <a:xfrm>
            <a:off x="420624" y="1681163"/>
            <a:ext cx="32918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87500"/>
              </a:lnSpc>
              <a:spcBef>
                <a:spcPts val="1000"/>
              </a:spcBef>
              <a:spcAft>
                <a:spcPts val="0"/>
              </a:spcAft>
              <a:buSzPts val="3200"/>
              <a:buNone/>
              <a:defRPr sz="3200" b="0"/>
            </a:lvl1pPr>
            <a:lvl2pPr marL="914400" lvl="1" indent="-228600" algn="l">
              <a:lnSpc>
                <a:spcPct val="140000"/>
              </a:lnSpc>
              <a:spcBef>
                <a:spcPts val="500"/>
              </a:spcBef>
              <a:spcAft>
                <a:spcPts val="0"/>
              </a:spcAft>
              <a:buSzPts val="2000"/>
              <a:buNone/>
              <a:defRPr sz="2000" b="1"/>
            </a:lvl2pPr>
            <a:lvl3pPr marL="1371600" lvl="2" indent="-228600" algn="l">
              <a:lnSpc>
                <a:spcPct val="155555"/>
              </a:lnSpc>
              <a:spcBef>
                <a:spcPts val="500"/>
              </a:spcBef>
              <a:spcAft>
                <a:spcPts val="0"/>
              </a:spcAft>
              <a:buSzPts val="1800"/>
              <a:buNone/>
              <a:defRPr sz="1800" b="1"/>
            </a:lvl3pPr>
            <a:lvl4pPr marL="1828800" lvl="3" indent="-228600" algn="l">
              <a:lnSpc>
                <a:spcPct val="175000"/>
              </a:lnSpc>
              <a:spcBef>
                <a:spcPts val="500"/>
              </a:spcBef>
              <a:spcAft>
                <a:spcPts val="0"/>
              </a:spcAft>
              <a:buSzPts val="1600"/>
              <a:buNone/>
              <a:defRPr sz="1600" b="1"/>
            </a:lvl4pPr>
            <a:lvl5pPr marL="2286000" lvl="4" indent="-228600" algn="l">
              <a:lnSpc>
                <a:spcPct val="175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3" name="Google Shape;133;p22"/>
          <p:cNvSpPr txBox="1">
            <a:spLocks noGrp="1"/>
          </p:cNvSpPr>
          <p:nvPr>
            <p:ph type="body" idx="2"/>
          </p:nvPr>
        </p:nvSpPr>
        <p:spPr>
          <a:xfrm>
            <a:off x="420624" y="2505075"/>
            <a:ext cx="3291840" cy="3526932"/>
          </a:xfrm>
          <a:prstGeom prst="rect">
            <a:avLst/>
          </a:prstGeom>
          <a:noFill/>
          <a:ln>
            <a:noFill/>
          </a:ln>
        </p:spPr>
        <p:txBody>
          <a:bodyPr spcFirstLastPara="1" wrap="square" lIns="91425" tIns="45700" rIns="91425" bIns="45700" anchor="t" anchorCtr="0">
            <a:normAutofit/>
          </a:bodyPr>
          <a:lstStyle>
            <a:lvl1pPr marL="457200" lvl="0" indent="-342900" algn="l">
              <a:lnSpc>
                <a:spcPct val="116666"/>
              </a:lnSpc>
              <a:spcBef>
                <a:spcPts val="1000"/>
              </a:spcBef>
              <a:spcAft>
                <a:spcPts val="0"/>
              </a:spcAft>
              <a:buSzPts val="1800"/>
              <a:buChar char="⬩"/>
              <a:defRPr sz="1800"/>
            </a:lvl1pPr>
            <a:lvl2pPr marL="914400" lvl="1" indent="-342900" algn="l">
              <a:lnSpc>
                <a:spcPct val="116666"/>
              </a:lnSpc>
              <a:spcBef>
                <a:spcPts val="1000"/>
              </a:spcBef>
              <a:spcAft>
                <a:spcPts val="0"/>
              </a:spcAft>
              <a:buSzPts val="1800"/>
              <a:buChar char="⬩"/>
              <a:defRPr sz="1800"/>
            </a:lvl2pPr>
            <a:lvl3pPr marL="1371600" lvl="2" indent="-317500" algn="l">
              <a:lnSpc>
                <a:spcPct val="150000"/>
              </a:lnSpc>
              <a:spcBef>
                <a:spcPts val="1000"/>
              </a:spcBef>
              <a:spcAft>
                <a:spcPts val="0"/>
              </a:spcAft>
              <a:buSzPts val="1400"/>
              <a:buChar char="⬩"/>
              <a:defRPr sz="1400"/>
            </a:lvl3pPr>
            <a:lvl4pPr marL="1828800" lvl="3" indent="-304800" algn="l">
              <a:lnSpc>
                <a:spcPct val="175000"/>
              </a:lnSpc>
              <a:spcBef>
                <a:spcPts val="1000"/>
              </a:spcBef>
              <a:spcAft>
                <a:spcPts val="0"/>
              </a:spcAft>
              <a:buSzPts val="1200"/>
              <a:buChar char="⬩"/>
              <a:defRPr sz="1200"/>
            </a:lvl4pPr>
            <a:lvl5pPr marL="2286000" lvl="4" indent="-298450" algn="l">
              <a:lnSpc>
                <a:spcPct val="190909"/>
              </a:lnSpc>
              <a:spcBef>
                <a:spcPts val="1000"/>
              </a:spcBef>
              <a:spcAft>
                <a:spcPts val="0"/>
              </a:spcAft>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22"/>
          <p:cNvSpPr txBox="1">
            <a:spLocks noGrp="1"/>
          </p:cNvSpPr>
          <p:nvPr>
            <p:ph type="body" idx="3"/>
          </p:nvPr>
        </p:nvSpPr>
        <p:spPr>
          <a:xfrm>
            <a:off x="4073651" y="1690688"/>
            <a:ext cx="32918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87500"/>
              </a:lnSpc>
              <a:spcBef>
                <a:spcPts val="1000"/>
              </a:spcBef>
              <a:spcAft>
                <a:spcPts val="0"/>
              </a:spcAft>
              <a:buSzPts val="3200"/>
              <a:buNone/>
              <a:defRPr sz="3200" b="0"/>
            </a:lvl1pPr>
            <a:lvl2pPr marL="914400" lvl="1" indent="-228600" algn="l">
              <a:lnSpc>
                <a:spcPct val="140000"/>
              </a:lnSpc>
              <a:spcBef>
                <a:spcPts val="500"/>
              </a:spcBef>
              <a:spcAft>
                <a:spcPts val="0"/>
              </a:spcAft>
              <a:buSzPts val="2000"/>
              <a:buNone/>
              <a:defRPr sz="2000" b="1"/>
            </a:lvl2pPr>
            <a:lvl3pPr marL="1371600" lvl="2" indent="-228600" algn="l">
              <a:lnSpc>
                <a:spcPct val="155555"/>
              </a:lnSpc>
              <a:spcBef>
                <a:spcPts val="500"/>
              </a:spcBef>
              <a:spcAft>
                <a:spcPts val="0"/>
              </a:spcAft>
              <a:buSzPts val="1800"/>
              <a:buNone/>
              <a:defRPr sz="1800" b="1"/>
            </a:lvl3pPr>
            <a:lvl4pPr marL="1828800" lvl="3" indent="-228600" algn="l">
              <a:lnSpc>
                <a:spcPct val="175000"/>
              </a:lnSpc>
              <a:spcBef>
                <a:spcPts val="500"/>
              </a:spcBef>
              <a:spcAft>
                <a:spcPts val="0"/>
              </a:spcAft>
              <a:buSzPts val="1600"/>
              <a:buNone/>
              <a:defRPr sz="1600" b="1"/>
            </a:lvl4pPr>
            <a:lvl5pPr marL="2286000" lvl="4" indent="-228600" algn="l">
              <a:lnSpc>
                <a:spcPct val="175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5" name="Google Shape;135;p22"/>
          <p:cNvSpPr txBox="1">
            <a:spLocks noGrp="1"/>
          </p:cNvSpPr>
          <p:nvPr>
            <p:ph type="body" idx="4"/>
          </p:nvPr>
        </p:nvSpPr>
        <p:spPr>
          <a:xfrm>
            <a:off x="4073651" y="2514600"/>
            <a:ext cx="3291840" cy="3526932"/>
          </a:xfrm>
          <a:prstGeom prst="rect">
            <a:avLst/>
          </a:prstGeom>
          <a:noFill/>
          <a:ln>
            <a:noFill/>
          </a:ln>
        </p:spPr>
        <p:txBody>
          <a:bodyPr spcFirstLastPara="1" wrap="square" lIns="91425" tIns="45700" rIns="91425" bIns="45700" anchor="t" anchorCtr="0">
            <a:normAutofit/>
          </a:bodyPr>
          <a:lstStyle>
            <a:lvl1pPr marL="457200" lvl="0" indent="-342900" algn="l">
              <a:lnSpc>
                <a:spcPct val="116666"/>
              </a:lnSpc>
              <a:spcBef>
                <a:spcPts val="1000"/>
              </a:spcBef>
              <a:spcAft>
                <a:spcPts val="0"/>
              </a:spcAft>
              <a:buSzPts val="1800"/>
              <a:buChar char="⬩"/>
              <a:defRPr sz="1800"/>
            </a:lvl1pPr>
            <a:lvl2pPr marL="914400" lvl="1" indent="-342900" algn="l">
              <a:lnSpc>
                <a:spcPct val="116666"/>
              </a:lnSpc>
              <a:spcBef>
                <a:spcPts val="1000"/>
              </a:spcBef>
              <a:spcAft>
                <a:spcPts val="0"/>
              </a:spcAft>
              <a:buSzPts val="1800"/>
              <a:buChar char="⬩"/>
              <a:defRPr sz="1800"/>
            </a:lvl2pPr>
            <a:lvl3pPr marL="1371600" lvl="2" indent="-317500" algn="l">
              <a:lnSpc>
                <a:spcPct val="150000"/>
              </a:lnSpc>
              <a:spcBef>
                <a:spcPts val="1000"/>
              </a:spcBef>
              <a:spcAft>
                <a:spcPts val="0"/>
              </a:spcAft>
              <a:buSzPts val="1400"/>
              <a:buChar char="⬩"/>
              <a:defRPr sz="1400"/>
            </a:lvl3pPr>
            <a:lvl4pPr marL="1828800" lvl="3" indent="-304800" algn="l">
              <a:lnSpc>
                <a:spcPct val="175000"/>
              </a:lnSpc>
              <a:spcBef>
                <a:spcPts val="1000"/>
              </a:spcBef>
              <a:spcAft>
                <a:spcPts val="0"/>
              </a:spcAft>
              <a:buSzPts val="1200"/>
              <a:buChar char="⬩"/>
              <a:defRPr sz="1200"/>
            </a:lvl4pPr>
            <a:lvl5pPr marL="2286000" lvl="4" indent="-298450" algn="l">
              <a:lnSpc>
                <a:spcPct val="190909"/>
              </a:lnSpc>
              <a:spcBef>
                <a:spcPts val="1000"/>
              </a:spcBef>
              <a:spcAft>
                <a:spcPts val="0"/>
              </a:spcAft>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22"/>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2"/>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2"/>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cxnSp>
        <p:nvCxnSpPr>
          <p:cNvPr id="139" name="Google Shape;139;p22" descr="Tag=AccentColor&#10;Flavor=Light&#10;Target=Line"/>
          <p:cNvCxnSpPr/>
          <p:nvPr/>
        </p:nvCxnSpPr>
        <p:spPr>
          <a:xfrm rot="10800000">
            <a:off x="11496184" y="5610"/>
            <a:ext cx="0" cy="6858000"/>
          </a:xfrm>
          <a:prstGeom prst="straightConnector1">
            <a:avLst/>
          </a:prstGeom>
          <a:noFill/>
          <a:ln w="9525" cap="rnd" cmpd="sng">
            <a:solidFill>
              <a:schemeClr val="accent1"/>
            </a:solidFill>
            <a:prstDash val="dash"/>
            <a:miter lim="800000"/>
            <a:headEnd type="none" w="sm" len="sm"/>
            <a:tailEnd type="none" w="sm" len="sm"/>
          </a:ln>
        </p:spPr>
      </p:cxnSp>
      <p:cxnSp>
        <p:nvCxnSpPr>
          <p:cNvPr id="140" name="Google Shape;140;p22" descr="Tag=AccentColor&#10;Flavor=Light&#10;Target=Line"/>
          <p:cNvCxnSpPr/>
          <p:nvPr/>
        </p:nvCxnSpPr>
        <p:spPr>
          <a:xfrm>
            <a:off x="1524" y="6172200"/>
            <a:ext cx="12192000" cy="0"/>
          </a:xfrm>
          <a:prstGeom prst="straightConnector1">
            <a:avLst/>
          </a:prstGeom>
          <a:noFill/>
          <a:ln w="9525" cap="rnd" cmpd="sng">
            <a:solidFill>
              <a:schemeClr val="accent1"/>
            </a:solidFill>
            <a:prstDash val="dash"/>
            <a:miter lim="800000"/>
            <a:headEnd type="none" w="sm" len="sm"/>
            <a:tailEnd type="none" w="sm" len="sm"/>
          </a:ln>
        </p:spPr>
      </p:cxnSp>
      <p:sp>
        <p:nvSpPr>
          <p:cNvPr id="141" name="Google Shape;141;p22"/>
          <p:cNvSpPr txBox="1">
            <a:spLocks noGrp="1"/>
          </p:cNvSpPr>
          <p:nvPr>
            <p:ph type="body" idx="5"/>
          </p:nvPr>
        </p:nvSpPr>
        <p:spPr>
          <a:xfrm>
            <a:off x="7726679" y="1681163"/>
            <a:ext cx="32918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87500"/>
              </a:lnSpc>
              <a:spcBef>
                <a:spcPts val="1000"/>
              </a:spcBef>
              <a:spcAft>
                <a:spcPts val="0"/>
              </a:spcAft>
              <a:buSzPts val="3200"/>
              <a:buNone/>
              <a:defRPr sz="3200" b="0"/>
            </a:lvl1pPr>
            <a:lvl2pPr marL="914400" lvl="1" indent="-228600" algn="l">
              <a:lnSpc>
                <a:spcPct val="140000"/>
              </a:lnSpc>
              <a:spcBef>
                <a:spcPts val="500"/>
              </a:spcBef>
              <a:spcAft>
                <a:spcPts val="0"/>
              </a:spcAft>
              <a:buSzPts val="2000"/>
              <a:buNone/>
              <a:defRPr sz="2000" b="1"/>
            </a:lvl2pPr>
            <a:lvl3pPr marL="1371600" lvl="2" indent="-228600" algn="l">
              <a:lnSpc>
                <a:spcPct val="155555"/>
              </a:lnSpc>
              <a:spcBef>
                <a:spcPts val="500"/>
              </a:spcBef>
              <a:spcAft>
                <a:spcPts val="0"/>
              </a:spcAft>
              <a:buSzPts val="1800"/>
              <a:buNone/>
              <a:defRPr sz="1800" b="1"/>
            </a:lvl3pPr>
            <a:lvl4pPr marL="1828800" lvl="3" indent="-228600" algn="l">
              <a:lnSpc>
                <a:spcPct val="175000"/>
              </a:lnSpc>
              <a:spcBef>
                <a:spcPts val="500"/>
              </a:spcBef>
              <a:spcAft>
                <a:spcPts val="0"/>
              </a:spcAft>
              <a:buSzPts val="1600"/>
              <a:buNone/>
              <a:defRPr sz="1600" b="1"/>
            </a:lvl4pPr>
            <a:lvl5pPr marL="2286000" lvl="4" indent="-228600" algn="l">
              <a:lnSpc>
                <a:spcPct val="175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2" name="Google Shape;142;p22"/>
          <p:cNvSpPr txBox="1">
            <a:spLocks noGrp="1"/>
          </p:cNvSpPr>
          <p:nvPr>
            <p:ph type="body" idx="6"/>
          </p:nvPr>
        </p:nvSpPr>
        <p:spPr>
          <a:xfrm>
            <a:off x="7726679" y="2505075"/>
            <a:ext cx="3291840" cy="3526932"/>
          </a:xfrm>
          <a:prstGeom prst="rect">
            <a:avLst/>
          </a:prstGeom>
          <a:noFill/>
          <a:ln>
            <a:noFill/>
          </a:ln>
        </p:spPr>
        <p:txBody>
          <a:bodyPr spcFirstLastPara="1" wrap="square" lIns="91425" tIns="45700" rIns="91425" bIns="45700" anchor="t" anchorCtr="0">
            <a:normAutofit/>
          </a:bodyPr>
          <a:lstStyle>
            <a:lvl1pPr marL="457200" lvl="0" indent="-342900" algn="l">
              <a:lnSpc>
                <a:spcPct val="116666"/>
              </a:lnSpc>
              <a:spcBef>
                <a:spcPts val="1000"/>
              </a:spcBef>
              <a:spcAft>
                <a:spcPts val="0"/>
              </a:spcAft>
              <a:buSzPts val="1800"/>
              <a:buChar char="⬩"/>
              <a:defRPr sz="1800"/>
            </a:lvl1pPr>
            <a:lvl2pPr marL="914400" lvl="1" indent="-342900" algn="l">
              <a:lnSpc>
                <a:spcPct val="116666"/>
              </a:lnSpc>
              <a:spcBef>
                <a:spcPts val="1000"/>
              </a:spcBef>
              <a:spcAft>
                <a:spcPts val="0"/>
              </a:spcAft>
              <a:buSzPts val="1800"/>
              <a:buChar char="⬩"/>
              <a:defRPr sz="1800"/>
            </a:lvl2pPr>
            <a:lvl3pPr marL="1371600" lvl="2" indent="-317500" algn="l">
              <a:lnSpc>
                <a:spcPct val="150000"/>
              </a:lnSpc>
              <a:spcBef>
                <a:spcPts val="1000"/>
              </a:spcBef>
              <a:spcAft>
                <a:spcPts val="0"/>
              </a:spcAft>
              <a:buSzPts val="1400"/>
              <a:buChar char="⬩"/>
              <a:defRPr sz="1400"/>
            </a:lvl3pPr>
            <a:lvl4pPr marL="1828800" lvl="3" indent="-304800" algn="l">
              <a:lnSpc>
                <a:spcPct val="175000"/>
              </a:lnSpc>
              <a:spcBef>
                <a:spcPts val="1000"/>
              </a:spcBef>
              <a:spcAft>
                <a:spcPts val="0"/>
              </a:spcAft>
              <a:buSzPts val="1200"/>
              <a:buChar char="⬩"/>
              <a:defRPr sz="1200"/>
            </a:lvl4pPr>
            <a:lvl5pPr marL="2286000" lvl="4" indent="-298450" algn="l">
              <a:lnSpc>
                <a:spcPct val="190909"/>
              </a:lnSpc>
              <a:spcBef>
                <a:spcPts val="1000"/>
              </a:spcBef>
              <a:spcAft>
                <a:spcPts val="0"/>
              </a:spcAft>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2_Summary">
  <p:cSld name="12_Summary">
    <p:spTree>
      <p:nvGrpSpPr>
        <p:cNvPr id="1" name="Shape 143"/>
        <p:cNvGrpSpPr/>
        <p:nvPr/>
      </p:nvGrpSpPr>
      <p:grpSpPr>
        <a:xfrm>
          <a:off x="0" y="0"/>
          <a:ext cx="0" cy="0"/>
          <a:chOff x="0" y="0"/>
          <a:chExt cx="0" cy="0"/>
        </a:xfrm>
      </p:grpSpPr>
      <p:sp>
        <p:nvSpPr>
          <p:cNvPr id="144" name="Google Shape;144;p2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5" name="Google Shape;145;p23"/>
          <p:cNvSpPr/>
          <p:nvPr/>
        </p:nvSpPr>
        <p:spPr>
          <a:xfrm>
            <a:off x="1446276" y="685800"/>
            <a:ext cx="10744200" cy="548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6" name="Google Shape;146;p23"/>
          <p:cNvSpPr txBox="1">
            <a:spLocks noGrp="1"/>
          </p:cNvSpPr>
          <p:nvPr>
            <p:ph type="title"/>
          </p:nvPr>
        </p:nvSpPr>
        <p:spPr>
          <a:xfrm>
            <a:off x="422145" y="539496"/>
            <a:ext cx="4907908" cy="26404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23"/>
          <p:cNvSpPr txBox="1">
            <a:spLocks noGrp="1"/>
          </p:cNvSpPr>
          <p:nvPr>
            <p:ph type="body" idx="1"/>
          </p:nvPr>
        </p:nvSpPr>
        <p:spPr>
          <a:xfrm>
            <a:off x="5583401" y="539496"/>
            <a:ext cx="4956417" cy="2640432"/>
          </a:xfrm>
          <a:prstGeom prst="rect">
            <a:avLst/>
          </a:prstGeom>
          <a:noFill/>
          <a:ln>
            <a:noFill/>
          </a:ln>
        </p:spPr>
        <p:txBody>
          <a:bodyPr spcFirstLastPara="1" wrap="square" lIns="91425" tIns="45700" rIns="91425" bIns="45700" anchor="t" anchorCtr="0">
            <a:normAutofit/>
          </a:bodyPr>
          <a:lstStyle>
            <a:lvl1pPr marL="457200" lvl="0" indent="-228600" algn="l">
              <a:lnSpc>
                <a:spcPct val="116666"/>
              </a:lnSpc>
              <a:spcBef>
                <a:spcPts val="1000"/>
              </a:spcBef>
              <a:spcAft>
                <a:spcPts val="0"/>
              </a:spcAft>
              <a:buSzPts val="2400"/>
              <a:buNone/>
              <a:defRPr/>
            </a:lvl1pPr>
            <a:lvl2pPr marL="914400" lvl="1" indent="-342900" algn="l">
              <a:lnSpc>
                <a:spcPct val="155555"/>
              </a:lnSpc>
              <a:spcBef>
                <a:spcPts val="500"/>
              </a:spcBef>
              <a:spcAft>
                <a:spcPts val="0"/>
              </a:spcAft>
              <a:buSzPts val="1800"/>
              <a:buChar char="⬩"/>
              <a:defRPr/>
            </a:lvl2pPr>
            <a:lvl3pPr marL="1371600" lvl="2" indent="-342900" algn="l">
              <a:lnSpc>
                <a:spcPct val="155555"/>
              </a:lnSpc>
              <a:spcBef>
                <a:spcPts val="500"/>
              </a:spcBef>
              <a:spcAft>
                <a:spcPts val="0"/>
              </a:spcAft>
              <a:buSzPts val="1800"/>
              <a:buChar char="⬩"/>
              <a:defRPr/>
            </a:lvl3pPr>
            <a:lvl4pPr marL="1828800" lvl="3" indent="-342900" algn="l">
              <a:lnSpc>
                <a:spcPct val="155555"/>
              </a:lnSpc>
              <a:spcBef>
                <a:spcPts val="500"/>
              </a:spcBef>
              <a:spcAft>
                <a:spcPts val="0"/>
              </a:spcAft>
              <a:buSzPts val="1800"/>
              <a:buChar char="⬩"/>
              <a:defRPr/>
            </a:lvl4pPr>
            <a:lvl5pPr marL="2286000" lvl="4" indent="-342900" algn="l">
              <a:lnSpc>
                <a:spcPct val="15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23"/>
          <p:cNvSpPr>
            <a:spLocks noGrp="1"/>
          </p:cNvSpPr>
          <p:nvPr>
            <p:ph type="pic" idx="2"/>
          </p:nvPr>
        </p:nvSpPr>
        <p:spPr>
          <a:xfrm>
            <a:off x="420624" y="3355848"/>
            <a:ext cx="5230368" cy="2816352"/>
          </a:xfrm>
          <a:prstGeom prst="rect">
            <a:avLst/>
          </a:prstGeom>
          <a:solidFill>
            <a:schemeClr val="accent3"/>
          </a:solidFill>
          <a:ln>
            <a:noFill/>
          </a:ln>
        </p:spPr>
      </p:sp>
      <p:sp>
        <p:nvSpPr>
          <p:cNvPr id="149" name="Google Shape;149;p23"/>
          <p:cNvSpPr>
            <a:spLocks noGrp="1"/>
          </p:cNvSpPr>
          <p:nvPr>
            <p:ph type="pic" idx="3"/>
          </p:nvPr>
        </p:nvSpPr>
        <p:spPr>
          <a:xfrm>
            <a:off x="5650992" y="3355848"/>
            <a:ext cx="5843016" cy="2816352"/>
          </a:xfrm>
          <a:prstGeom prst="rect">
            <a:avLst/>
          </a:prstGeom>
          <a:solidFill>
            <a:schemeClr val="accent3"/>
          </a:solidFill>
          <a:ln>
            <a:noFill/>
          </a:ln>
        </p:spPr>
      </p:sp>
      <p:sp>
        <p:nvSpPr>
          <p:cNvPr id="150" name="Google Shape;150;p23"/>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3"/>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3"/>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53" name="Google Shape;153;p23"/>
          <p:cNvSpPr/>
          <p:nvPr/>
        </p:nvSpPr>
        <p:spPr>
          <a:xfrm rot="10800000">
            <a:off x="-1" y="3352062"/>
            <a:ext cx="413642" cy="2820137"/>
          </a:xfrm>
          <a:prstGeom prst="rect">
            <a:avLst/>
          </a:prstGeom>
          <a:solidFill>
            <a:schemeClr val="accent1">
              <a:alpha val="24705"/>
            </a:schemeClr>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000"/>
              <a:buFont typeface="Arial"/>
              <a:buNone/>
            </a:pPr>
            <a:endParaRPr sz="3000" b="0" i="0" u="none" strike="noStrike" cap="none">
              <a:solidFill>
                <a:srgbClr val="000000"/>
              </a:solidFill>
              <a:latin typeface="Helvetica Neue"/>
              <a:ea typeface="Helvetica Neue"/>
              <a:cs typeface="Helvetica Neue"/>
              <a:sym typeface="Helvetica Neue"/>
            </a:endParaRPr>
          </a:p>
        </p:txBody>
      </p:sp>
      <p:cxnSp>
        <p:nvCxnSpPr>
          <p:cNvPr id="154" name="Google Shape;154;p23"/>
          <p:cNvCxnSpPr/>
          <p:nvPr/>
        </p:nvCxnSpPr>
        <p:spPr>
          <a:xfrm rot="10800000">
            <a:off x="11496184" y="5610"/>
            <a:ext cx="0" cy="6858000"/>
          </a:xfrm>
          <a:prstGeom prst="straightConnector1">
            <a:avLst/>
          </a:prstGeom>
          <a:noFill/>
          <a:ln w="9525" cap="rnd" cmpd="sng">
            <a:solidFill>
              <a:schemeClr val="accent1"/>
            </a:solidFill>
            <a:prstDash val="dash"/>
            <a:miter lim="800000"/>
            <a:headEnd type="none" w="sm" len="sm"/>
            <a:tailEnd type="none" w="sm" len="sm"/>
          </a:ln>
        </p:spPr>
      </p:cxnSp>
      <p:cxnSp>
        <p:nvCxnSpPr>
          <p:cNvPr id="155" name="Google Shape;155;p23"/>
          <p:cNvCxnSpPr/>
          <p:nvPr/>
        </p:nvCxnSpPr>
        <p:spPr>
          <a:xfrm>
            <a:off x="1524" y="6172200"/>
            <a:ext cx="12192000" cy="0"/>
          </a:xfrm>
          <a:prstGeom prst="straightConnector1">
            <a:avLst/>
          </a:prstGeom>
          <a:noFill/>
          <a:ln w="9525" cap="rnd" cmpd="sng">
            <a:solidFill>
              <a:schemeClr val="accent1"/>
            </a:solidFill>
            <a:prstDash val="dash"/>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6"/>
        <p:cNvGrpSpPr/>
        <p:nvPr/>
      </p:nvGrpSpPr>
      <p:grpSpPr>
        <a:xfrm>
          <a:off x="0" y="0"/>
          <a:ext cx="0" cy="0"/>
          <a:chOff x="0" y="0"/>
          <a:chExt cx="0" cy="0"/>
        </a:xfrm>
      </p:grpSpPr>
      <p:sp>
        <p:nvSpPr>
          <p:cNvPr id="157" name="Google Shape;157;p24"/>
          <p:cNvSpPr txBox="1">
            <a:spLocks noGrp="1"/>
          </p:cNvSpPr>
          <p:nvPr>
            <p:ph type="ctrTitle"/>
          </p:nvPr>
        </p:nvSpPr>
        <p:spPr>
          <a:xfrm>
            <a:off x="1524000" y="1463557"/>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5200"/>
              <a:buFont typeface="Arial"/>
              <a:buNone/>
              <a:defRPr sz="5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24"/>
          <p:cNvSpPr txBox="1">
            <a:spLocks noGrp="1"/>
          </p:cNvSpPr>
          <p:nvPr>
            <p:ph type="subTitle" idx="1"/>
          </p:nvPr>
        </p:nvSpPr>
        <p:spPr>
          <a:xfrm>
            <a:off x="1524000" y="3943232"/>
            <a:ext cx="9144000" cy="1655762"/>
          </a:xfrm>
          <a:prstGeom prst="rect">
            <a:avLst/>
          </a:prstGeom>
          <a:noFill/>
          <a:ln>
            <a:noFill/>
          </a:ln>
        </p:spPr>
        <p:txBody>
          <a:bodyPr spcFirstLastPara="1" wrap="square" lIns="91425" tIns="45700" rIns="91425" bIns="45700" anchor="t" anchorCtr="0">
            <a:normAutofit/>
          </a:bodyPr>
          <a:lstStyle>
            <a:lvl1pPr lvl="0" algn="ctr">
              <a:lnSpc>
                <a:spcPct val="133333"/>
              </a:lnSpc>
              <a:spcBef>
                <a:spcPts val="1000"/>
              </a:spcBef>
              <a:spcAft>
                <a:spcPts val="0"/>
              </a:spcAft>
              <a:buSzPts val="2400"/>
              <a:buNone/>
              <a:defRPr sz="2400"/>
            </a:lvl1pPr>
            <a:lvl2pPr lvl="1" algn="ctr">
              <a:lnSpc>
                <a:spcPct val="140000"/>
              </a:lnSpc>
              <a:spcBef>
                <a:spcPts val="500"/>
              </a:spcBef>
              <a:spcAft>
                <a:spcPts val="0"/>
              </a:spcAft>
              <a:buSzPts val="2000"/>
              <a:buNone/>
              <a:defRPr sz="2000"/>
            </a:lvl2pPr>
            <a:lvl3pPr lvl="2" algn="ctr">
              <a:lnSpc>
                <a:spcPct val="155555"/>
              </a:lnSpc>
              <a:spcBef>
                <a:spcPts val="500"/>
              </a:spcBef>
              <a:spcAft>
                <a:spcPts val="0"/>
              </a:spcAft>
              <a:buSzPts val="1800"/>
              <a:buNone/>
              <a:defRPr sz="1800"/>
            </a:lvl3pPr>
            <a:lvl4pPr lvl="3" algn="ctr">
              <a:lnSpc>
                <a:spcPct val="175000"/>
              </a:lnSpc>
              <a:spcBef>
                <a:spcPts val="500"/>
              </a:spcBef>
              <a:spcAft>
                <a:spcPts val="0"/>
              </a:spcAft>
              <a:buSzPts val="1600"/>
              <a:buNone/>
              <a:defRPr sz="1600"/>
            </a:lvl4pPr>
            <a:lvl5pPr lvl="4" algn="ctr">
              <a:lnSpc>
                <a:spcPct val="175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9" name="Google Shape;159;p24"/>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4"/>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24"/>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chemeClr val="dk2"/>
                </a:solidFill>
                <a:latin typeface="Arial"/>
                <a:ea typeface="Arial"/>
                <a:cs typeface="Arial"/>
                <a:sym typeface="Arial"/>
              </a:defRPr>
            </a:lvl1pPr>
            <a:lvl2pPr marL="0" lvl="1" indent="0" algn="ctr">
              <a:spcBef>
                <a:spcPts val="0"/>
              </a:spcBef>
              <a:buNone/>
              <a:defRPr sz="1200" b="0" i="0" u="none" strike="noStrike" cap="none">
                <a:solidFill>
                  <a:schemeClr val="dk2"/>
                </a:solidFill>
                <a:latin typeface="Arial"/>
                <a:ea typeface="Arial"/>
                <a:cs typeface="Arial"/>
                <a:sym typeface="Arial"/>
              </a:defRPr>
            </a:lvl2pPr>
            <a:lvl3pPr marL="0" lvl="2" indent="0" algn="ctr">
              <a:spcBef>
                <a:spcPts val="0"/>
              </a:spcBef>
              <a:buNone/>
              <a:defRPr sz="1200" b="0" i="0" u="none" strike="noStrike" cap="none">
                <a:solidFill>
                  <a:schemeClr val="dk2"/>
                </a:solidFill>
                <a:latin typeface="Arial"/>
                <a:ea typeface="Arial"/>
                <a:cs typeface="Arial"/>
                <a:sym typeface="Arial"/>
              </a:defRPr>
            </a:lvl3pPr>
            <a:lvl4pPr marL="0" lvl="3" indent="0" algn="ctr">
              <a:spcBef>
                <a:spcPts val="0"/>
              </a:spcBef>
              <a:buNone/>
              <a:defRPr sz="1200" b="0" i="0" u="none" strike="noStrike" cap="none">
                <a:solidFill>
                  <a:schemeClr val="dk2"/>
                </a:solidFill>
                <a:latin typeface="Arial"/>
                <a:ea typeface="Arial"/>
                <a:cs typeface="Arial"/>
                <a:sym typeface="Arial"/>
              </a:defRPr>
            </a:lvl4pPr>
            <a:lvl5pPr marL="0" lvl="4" indent="0" algn="ctr">
              <a:spcBef>
                <a:spcPts val="0"/>
              </a:spcBef>
              <a:buNone/>
              <a:defRPr sz="1200" b="0" i="0" u="none" strike="noStrike" cap="none">
                <a:solidFill>
                  <a:schemeClr val="dk2"/>
                </a:solidFill>
                <a:latin typeface="Arial"/>
                <a:ea typeface="Arial"/>
                <a:cs typeface="Arial"/>
                <a:sym typeface="Arial"/>
              </a:defRPr>
            </a:lvl5pPr>
            <a:lvl6pPr marL="0" lvl="5" indent="0" algn="ctr">
              <a:spcBef>
                <a:spcPts val="0"/>
              </a:spcBef>
              <a:buNone/>
              <a:defRPr sz="1200" b="0" i="0" u="none" strike="noStrike" cap="none">
                <a:solidFill>
                  <a:schemeClr val="dk2"/>
                </a:solidFill>
                <a:latin typeface="Arial"/>
                <a:ea typeface="Arial"/>
                <a:cs typeface="Arial"/>
                <a:sym typeface="Arial"/>
              </a:defRPr>
            </a:lvl6pPr>
            <a:lvl7pPr marL="0" lvl="6" indent="0" algn="ctr">
              <a:spcBef>
                <a:spcPts val="0"/>
              </a:spcBef>
              <a:buNone/>
              <a:defRPr sz="1200" b="0" i="0" u="none" strike="noStrike" cap="none">
                <a:solidFill>
                  <a:schemeClr val="dk2"/>
                </a:solidFill>
                <a:latin typeface="Arial"/>
                <a:ea typeface="Arial"/>
                <a:cs typeface="Arial"/>
                <a:sym typeface="Arial"/>
              </a:defRPr>
            </a:lvl7pPr>
            <a:lvl8pPr marL="0" lvl="7" indent="0" algn="ctr">
              <a:spcBef>
                <a:spcPts val="0"/>
              </a:spcBef>
              <a:buNone/>
              <a:defRPr sz="1200" b="0" i="0" u="none" strike="noStrike" cap="none">
                <a:solidFill>
                  <a:schemeClr val="dk2"/>
                </a:solidFill>
                <a:latin typeface="Arial"/>
                <a:ea typeface="Arial"/>
                <a:cs typeface="Arial"/>
                <a:sym typeface="Arial"/>
              </a:defRPr>
            </a:lvl8pPr>
            <a:lvl9pPr marL="0" lvl="8" indent="0" algn="ctr">
              <a:spcBef>
                <a:spcPts val="0"/>
              </a:spcBef>
              <a:buNone/>
              <a:defRPr sz="12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2"/>
        <p:cNvGrpSpPr/>
        <p:nvPr/>
      </p:nvGrpSpPr>
      <p:grpSpPr>
        <a:xfrm>
          <a:off x="0" y="0"/>
          <a:ext cx="0" cy="0"/>
          <a:chOff x="0" y="0"/>
          <a:chExt cx="0" cy="0"/>
        </a:xfrm>
      </p:grpSpPr>
      <p:sp>
        <p:nvSpPr>
          <p:cNvPr id="163" name="Google Shape;163;p25"/>
          <p:cNvSpPr txBox="1">
            <a:spLocks noGrp="1"/>
          </p:cNvSpPr>
          <p:nvPr>
            <p:ph type="title"/>
          </p:nvPr>
        </p:nvSpPr>
        <p:spPr>
          <a:xfrm>
            <a:off x="420624" y="1081941"/>
            <a:ext cx="10543032"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25"/>
          <p:cNvSpPr txBox="1">
            <a:spLocks noGrp="1"/>
          </p:cNvSpPr>
          <p:nvPr>
            <p:ph type="body" idx="1"/>
          </p:nvPr>
        </p:nvSpPr>
        <p:spPr>
          <a:xfrm>
            <a:off x="420624" y="3961666"/>
            <a:ext cx="10543032" cy="1500187"/>
          </a:xfrm>
          <a:prstGeom prst="rect">
            <a:avLst/>
          </a:prstGeom>
          <a:noFill/>
          <a:ln>
            <a:noFill/>
          </a:ln>
        </p:spPr>
        <p:txBody>
          <a:bodyPr spcFirstLastPara="1" wrap="square" lIns="91425" tIns="45700" rIns="91425" bIns="45700" anchor="t" anchorCtr="0">
            <a:noAutofit/>
          </a:bodyPr>
          <a:lstStyle>
            <a:lvl1pPr marL="457200" lvl="0" indent="-228600" algn="l">
              <a:lnSpc>
                <a:spcPct val="127272"/>
              </a:lnSpc>
              <a:spcBef>
                <a:spcPts val="1000"/>
              </a:spcBef>
              <a:spcAft>
                <a:spcPts val="0"/>
              </a:spcAft>
              <a:buSzPts val="2200"/>
              <a:buNone/>
              <a:defRPr sz="2200">
                <a:solidFill>
                  <a:srgbClr val="888888"/>
                </a:solidFill>
              </a:defRPr>
            </a:lvl1pPr>
            <a:lvl2pPr marL="914400" lvl="1" indent="-228600" algn="l">
              <a:lnSpc>
                <a:spcPct val="140000"/>
              </a:lnSpc>
              <a:spcBef>
                <a:spcPts val="500"/>
              </a:spcBef>
              <a:spcAft>
                <a:spcPts val="0"/>
              </a:spcAft>
              <a:buSzPts val="2000"/>
              <a:buNone/>
              <a:defRPr sz="2000">
                <a:solidFill>
                  <a:srgbClr val="888888"/>
                </a:solidFill>
              </a:defRPr>
            </a:lvl2pPr>
            <a:lvl3pPr marL="1371600" lvl="2" indent="-228600" algn="l">
              <a:lnSpc>
                <a:spcPct val="155555"/>
              </a:lnSpc>
              <a:spcBef>
                <a:spcPts val="500"/>
              </a:spcBef>
              <a:spcAft>
                <a:spcPts val="0"/>
              </a:spcAft>
              <a:buSzPts val="1800"/>
              <a:buNone/>
              <a:defRPr sz="1800">
                <a:solidFill>
                  <a:srgbClr val="888888"/>
                </a:solidFill>
              </a:defRPr>
            </a:lvl3pPr>
            <a:lvl4pPr marL="1828800" lvl="3" indent="-228600" algn="l">
              <a:lnSpc>
                <a:spcPct val="175000"/>
              </a:lnSpc>
              <a:spcBef>
                <a:spcPts val="500"/>
              </a:spcBef>
              <a:spcAft>
                <a:spcPts val="0"/>
              </a:spcAft>
              <a:buSzPts val="1600"/>
              <a:buNone/>
              <a:defRPr sz="1600">
                <a:solidFill>
                  <a:srgbClr val="888888"/>
                </a:solidFill>
              </a:defRPr>
            </a:lvl4pPr>
            <a:lvl5pPr marL="2286000" lvl="4" indent="-228600" algn="l">
              <a:lnSpc>
                <a:spcPct val="175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65" name="Google Shape;165;p25"/>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25"/>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5"/>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8"/>
        <p:cNvGrpSpPr/>
        <p:nvPr/>
      </p:nvGrpSpPr>
      <p:grpSpPr>
        <a:xfrm>
          <a:off x="0" y="0"/>
          <a:ext cx="0" cy="0"/>
          <a:chOff x="0" y="0"/>
          <a:chExt cx="0" cy="0"/>
        </a:xfrm>
      </p:grpSpPr>
      <p:sp>
        <p:nvSpPr>
          <p:cNvPr id="169" name="Google Shape;169;p26"/>
          <p:cNvSpPr txBox="1">
            <a:spLocks noGrp="1"/>
          </p:cNvSpPr>
          <p:nvPr>
            <p:ph type="title"/>
          </p:nvPr>
        </p:nvSpPr>
        <p:spPr>
          <a:xfrm>
            <a:off x="420624" y="365125"/>
            <a:ext cx="1054303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5200"/>
              <a:buFont typeface="Arial"/>
              <a:buNone/>
              <a:defRPr sz="5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26"/>
          <p:cNvSpPr txBox="1">
            <a:spLocks noGrp="1"/>
          </p:cNvSpPr>
          <p:nvPr>
            <p:ph type="body" idx="1"/>
          </p:nvPr>
        </p:nvSpPr>
        <p:spPr>
          <a:xfrm>
            <a:off x="420624" y="1825625"/>
            <a:ext cx="5599176" cy="4206382"/>
          </a:xfrm>
          <a:prstGeom prst="rect">
            <a:avLst/>
          </a:prstGeom>
          <a:noFill/>
          <a:ln>
            <a:noFill/>
          </a:ln>
        </p:spPr>
        <p:txBody>
          <a:bodyPr spcFirstLastPara="1" wrap="square" lIns="91425" tIns="45700" rIns="91425" bIns="45700" anchor="t" anchorCtr="0">
            <a:normAutofit/>
          </a:bodyPr>
          <a:lstStyle>
            <a:lvl1pPr marL="457200" lvl="0" indent="-381000" algn="l">
              <a:lnSpc>
                <a:spcPct val="116666"/>
              </a:lnSpc>
              <a:spcBef>
                <a:spcPts val="1000"/>
              </a:spcBef>
              <a:spcAft>
                <a:spcPts val="0"/>
              </a:spcAft>
              <a:buSzPts val="2400"/>
              <a:buFont typeface="Noto Sans Symbols"/>
              <a:buChar char="⬩"/>
              <a:defRPr/>
            </a:lvl1pPr>
            <a:lvl2pPr marL="914400" lvl="1" indent="-355600" algn="l">
              <a:lnSpc>
                <a:spcPct val="140000"/>
              </a:lnSpc>
              <a:spcBef>
                <a:spcPts val="500"/>
              </a:spcBef>
              <a:spcAft>
                <a:spcPts val="0"/>
              </a:spcAft>
              <a:buSzPts val="2000"/>
              <a:buFont typeface="Noto Sans Symbols"/>
              <a:buChar char="⬩"/>
              <a:defRPr/>
            </a:lvl2pPr>
            <a:lvl3pPr marL="1371600" lvl="2" indent="-342900" algn="l">
              <a:lnSpc>
                <a:spcPct val="155555"/>
              </a:lnSpc>
              <a:spcBef>
                <a:spcPts val="500"/>
              </a:spcBef>
              <a:spcAft>
                <a:spcPts val="0"/>
              </a:spcAft>
              <a:buSzPts val="1800"/>
              <a:buFont typeface="Noto Sans Symbols"/>
              <a:buChar char="⬩"/>
              <a:defRPr/>
            </a:lvl3pPr>
            <a:lvl4pPr marL="1828800" lvl="3" indent="-330200" algn="l">
              <a:lnSpc>
                <a:spcPct val="175000"/>
              </a:lnSpc>
              <a:spcBef>
                <a:spcPts val="500"/>
              </a:spcBef>
              <a:spcAft>
                <a:spcPts val="0"/>
              </a:spcAft>
              <a:buSzPts val="1600"/>
              <a:buFont typeface="Noto Sans Symbols"/>
              <a:buChar char="⬩"/>
              <a:defRPr/>
            </a:lvl4pPr>
            <a:lvl5pPr marL="2286000" lvl="4" indent="-317500" algn="l">
              <a:lnSpc>
                <a:spcPct val="200000"/>
              </a:lnSpc>
              <a:spcBef>
                <a:spcPts val="500"/>
              </a:spcBef>
              <a:spcAft>
                <a:spcPts val="0"/>
              </a:spcAft>
              <a:buSzPts val="14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26"/>
          <p:cNvSpPr txBox="1">
            <a:spLocks noGrp="1"/>
          </p:cNvSpPr>
          <p:nvPr>
            <p:ph type="body" idx="2"/>
          </p:nvPr>
        </p:nvSpPr>
        <p:spPr>
          <a:xfrm>
            <a:off x="6172200" y="1825625"/>
            <a:ext cx="4791456" cy="4206382"/>
          </a:xfrm>
          <a:prstGeom prst="rect">
            <a:avLst/>
          </a:prstGeom>
          <a:noFill/>
          <a:ln>
            <a:noFill/>
          </a:ln>
        </p:spPr>
        <p:txBody>
          <a:bodyPr spcFirstLastPara="1" wrap="square" lIns="91425" tIns="45700" rIns="91425" bIns="45700" anchor="t" anchorCtr="0">
            <a:normAutofit/>
          </a:bodyPr>
          <a:lstStyle>
            <a:lvl1pPr marL="457200" lvl="0" indent="-381000" algn="l">
              <a:lnSpc>
                <a:spcPct val="116666"/>
              </a:lnSpc>
              <a:spcBef>
                <a:spcPts val="1000"/>
              </a:spcBef>
              <a:spcAft>
                <a:spcPts val="0"/>
              </a:spcAft>
              <a:buSzPts val="2400"/>
              <a:buFont typeface="Noto Sans Symbols"/>
              <a:buChar char="⬩"/>
              <a:defRPr/>
            </a:lvl1pPr>
            <a:lvl2pPr marL="914400" lvl="1" indent="-355600" algn="l">
              <a:lnSpc>
                <a:spcPct val="140000"/>
              </a:lnSpc>
              <a:spcBef>
                <a:spcPts val="500"/>
              </a:spcBef>
              <a:spcAft>
                <a:spcPts val="0"/>
              </a:spcAft>
              <a:buSzPts val="2000"/>
              <a:buFont typeface="Noto Sans Symbols"/>
              <a:buChar char="⬩"/>
              <a:defRPr/>
            </a:lvl2pPr>
            <a:lvl3pPr marL="1371600" lvl="2" indent="-342900" algn="l">
              <a:lnSpc>
                <a:spcPct val="155555"/>
              </a:lnSpc>
              <a:spcBef>
                <a:spcPts val="500"/>
              </a:spcBef>
              <a:spcAft>
                <a:spcPts val="0"/>
              </a:spcAft>
              <a:buSzPts val="1800"/>
              <a:buFont typeface="Noto Sans Symbols"/>
              <a:buChar char="⬩"/>
              <a:defRPr/>
            </a:lvl3pPr>
            <a:lvl4pPr marL="1828800" lvl="3" indent="-330200" algn="l">
              <a:lnSpc>
                <a:spcPct val="175000"/>
              </a:lnSpc>
              <a:spcBef>
                <a:spcPts val="500"/>
              </a:spcBef>
              <a:spcAft>
                <a:spcPts val="0"/>
              </a:spcAft>
              <a:buSzPts val="1600"/>
              <a:buFont typeface="Noto Sans Symbols"/>
              <a:buChar char="⬩"/>
              <a:defRPr/>
            </a:lvl4pPr>
            <a:lvl5pPr marL="2286000" lvl="4" indent="-317500" algn="l">
              <a:lnSpc>
                <a:spcPct val="200000"/>
              </a:lnSpc>
              <a:spcBef>
                <a:spcPts val="500"/>
              </a:spcBef>
              <a:spcAft>
                <a:spcPts val="0"/>
              </a:spcAft>
              <a:buSzPts val="14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26"/>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26"/>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26"/>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75"/>
        <p:cNvGrpSpPr/>
        <p:nvPr/>
      </p:nvGrpSpPr>
      <p:grpSpPr>
        <a:xfrm>
          <a:off x="0" y="0"/>
          <a:ext cx="0" cy="0"/>
          <a:chOff x="0" y="0"/>
          <a:chExt cx="0" cy="0"/>
        </a:xfrm>
      </p:grpSpPr>
      <p:sp>
        <p:nvSpPr>
          <p:cNvPr id="176" name="Google Shape;176;p27"/>
          <p:cNvSpPr txBox="1">
            <a:spLocks noGrp="1"/>
          </p:cNvSpPr>
          <p:nvPr>
            <p:ph type="title"/>
          </p:nvPr>
        </p:nvSpPr>
        <p:spPr>
          <a:xfrm>
            <a:off x="420624" y="365125"/>
            <a:ext cx="1054303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5200"/>
              <a:buFont typeface="Arial"/>
              <a:buNone/>
              <a:defRPr sz="5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27"/>
          <p:cNvSpPr txBox="1">
            <a:spLocks noGrp="1"/>
          </p:cNvSpPr>
          <p:nvPr>
            <p:ph type="body" idx="1"/>
          </p:nvPr>
        </p:nvSpPr>
        <p:spPr>
          <a:xfrm>
            <a:off x="420624" y="1681163"/>
            <a:ext cx="554969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87500"/>
              </a:lnSpc>
              <a:spcBef>
                <a:spcPts val="1000"/>
              </a:spcBef>
              <a:spcAft>
                <a:spcPts val="0"/>
              </a:spcAft>
              <a:buSzPts val="3200"/>
              <a:buNone/>
              <a:defRPr sz="3200" b="0"/>
            </a:lvl1pPr>
            <a:lvl2pPr marL="914400" lvl="1" indent="-228600" algn="l">
              <a:lnSpc>
                <a:spcPct val="140000"/>
              </a:lnSpc>
              <a:spcBef>
                <a:spcPts val="500"/>
              </a:spcBef>
              <a:spcAft>
                <a:spcPts val="0"/>
              </a:spcAft>
              <a:buSzPts val="2000"/>
              <a:buNone/>
              <a:defRPr sz="2000" b="1"/>
            </a:lvl2pPr>
            <a:lvl3pPr marL="1371600" lvl="2" indent="-228600" algn="l">
              <a:lnSpc>
                <a:spcPct val="155555"/>
              </a:lnSpc>
              <a:spcBef>
                <a:spcPts val="500"/>
              </a:spcBef>
              <a:spcAft>
                <a:spcPts val="0"/>
              </a:spcAft>
              <a:buSzPts val="1800"/>
              <a:buNone/>
              <a:defRPr sz="1800" b="1"/>
            </a:lvl3pPr>
            <a:lvl4pPr marL="1828800" lvl="3" indent="-228600" algn="l">
              <a:lnSpc>
                <a:spcPct val="175000"/>
              </a:lnSpc>
              <a:spcBef>
                <a:spcPts val="500"/>
              </a:spcBef>
              <a:spcAft>
                <a:spcPts val="0"/>
              </a:spcAft>
              <a:buSzPts val="1600"/>
              <a:buNone/>
              <a:defRPr sz="1600" b="1"/>
            </a:lvl4pPr>
            <a:lvl5pPr marL="2286000" lvl="4" indent="-228600" algn="l">
              <a:lnSpc>
                <a:spcPct val="175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8" name="Google Shape;178;p27"/>
          <p:cNvSpPr txBox="1">
            <a:spLocks noGrp="1"/>
          </p:cNvSpPr>
          <p:nvPr>
            <p:ph type="body" idx="2"/>
          </p:nvPr>
        </p:nvSpPr>
        <p:spPr>
          <a:xfrm>
            <a:off x="420624" y="2505075"/>
            <a:ext cx="5549697" cy="3526932"/>
          </a:xfrm>
          <a:prstGeom prst="rect">
            <a:avLst/>
          </a:prstGeom>
          <a:noFill/>
          <a:ln>
            <a:noFill/>
          </a:ln>
        </p:spPr>
        <p:txBody>
          <a:bodyPr spcFirstLastPara="1" wrap="square" lIns="91425" tIns="45700" rIns="91425" bIns="45700" anchor="t" anchorCtr="0">
            <a:normAutofit/>
          </a:bodyPr>
          <a:lstStyle>
            <a:lvl1pPr marL="457200" lvl="0" indent="-381000" algn="l">
              <a:lnSpc>
                <a:spcPct val="116666"/>
              </a:lnSpc>
              <a:spcBef>
                <a:spcPts val="1000"/>
              </a:spcBef>
              <a:spcAft>
                <a:spcPts val="0"/>
              </a:spcAft>
              <a:buSzPts val="2400"/>
              <a:buChar char="⬩"/>
              <a:defRPr sz="2400"/>
            </a:lvl1pPr>
            <a:lvl2pPr marL="914400" lvl="1" indent="-368300" algn="l">
              <a:lnSpc>
                <a:spcPct val="127272"/>
              </a:lnSpc>
              <a:spcBef>
                <a:spcPts val="500"/>
              </a:spcBef>
              <a:spcAft>
                <a:spcPts val="0"/>
              </a:spcAft>
              <a:buSzPts val="2200"/>
              <a:buChar char="⬩"/>
              <a:defRPr sz="2200"/>
            </a:lvl2pPr>
            <a:lvl3pPr marL="1371600" lvl="2" indent="-342900" algn="l">
              <a:lnSpc>
                <a:spcPct val="155555"/>
              </a:lnSpc>
              <a:spcBef>
                <a:spcPts val="500"/>
              </a:spcBef>
              <a:spcAft>
                <a:spcPts val="0"/>
              </a:spcAft>
              <a:buSzPts val="1800"/>
              <a:buChar char="⬩"/>
              <a:defRPr/>
            </a:lvl3pPr>
            <a:lvl4pPr marL="1828800" lvl="3" indent="-342900" algn="l">
              <a:lnSpc>
                <a:spcPct val="155555"/>
              </a:lnSpc>
              <a:spcBef>
                <a:spcPts val="500"/>
              </a:spcBef>
              <a:spcAft>
                <a:spcPts val="0"/>
              </a:spcAft>
              <a:buSzPts val="1800"/>
              <a:buChar char="⬩"/>
              <a:defRPr/>
            </a:lvl4pPr>
            <a:lvl5pPr marL="2286000" lvl="4" indent="-342900" algn="l">
              <a:lnSpc>
                <a:spcPct val="15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27"/>
          <p:cNvSpPr txBox="1">
            <a:spLocks noGrp="1"/>
          </p:cNvSpPr>
          <p:nvPr>
            <p:ph type="body" idx="3"/>
          </p:nvPr>
        </p:nvSpPr>
        <p:spPr>
          <a:xfrm>
            <a:off x="5970321" y="1681163"/>
            <a:ext cx="4993335" cy="823912"/>
          </a:xfrm>
          <a:prstGeom prst="rect">
            <a:avLst/>
          </a:prstGeom>
          <a:noFill/>
          <a:ln>
            <a:noFill/>
          </a:ln>
        </p:spPr>
        <p:txBody>
          <a:bodyPr spcFirstLastPara="1" wrap="square" lIns="91425" tIns="45700" rIns="91425" bIns="45700" anchor="b" anchorCtr="0">
            <a:normAutofit/>
          </a:bodyPr>
          <a:lstStyle>
            <a:lvl1pPr marL="457200" lvl="0" indent="-228600" algn="l">
              <a:lnSpc>
                <a:spcPct val="87500"/>
              </a:lnSpc>
              <a:spcBef>
                <a:spcPts val="1000"/>
              </a:spcBef>
              <a:spcAft>
                <a:spcPts val="0"/>
              </a:spcAft>
              <a:buSzPts val="3200"/>
              <a:buNone/>
              <a:defRPr sz="3200" b="0"/>
            </a:lvl1pPr>
            <a:lvl2pPr marL="914400" lvl="1" indent="-228600" algn="l">
              <a:lnSpc>
                <a:spcPct val="140000"/>
              </a:lnSpc>
              <a:spcBef>
                <a:spcPts val="500"/>
              </a:spcBef>
              <a:spcAft>
                <a:spcPts val="0"/>
              </a:spcAft>
              <a:buSzPts val="2000"/>
              <a:buNone/>
              <a:defRPr sz="2000" b="1"/>
            </a:lvl2pPr>
            <a:lvl3pPr marL="1371600" lvl="2" indent="-228600" algn="l">
              <a:lnSpc>
                <a:spcPct val="155555"/>
              </a:lnSpc>
              <a:spcBef>
                <a:spcPts val="500"/>
              </a:spcBef>
              <a:spcAft>
                <a:spcPts val="0"/>
              </a:spcAft>
              <a:buSzPts val="1800"/>
              <a:buNone/>
              <a:defRPr sz="1800" b="1"/>
            </a:lvl3pPr>
            <a:lvl4pPr marL="1828800" lvl="3" indent="-228600" algn="l">
              <a:lnSpc>
                <a:spcPct val="175000"/>
              </a:lnSpc>
              <a:spcBef>
                <a:spcPts val="500"/>
              </a:spcBef>
              <a:spcAft>
                <a:spcPts val="0"/>
              </a:spcAft>
              <a:buSzPts val="1600"/>
              <a:buNone/>
              <a:defRPr sz="1600" b="1"/>
            </a:lvl4pPr>
            <a:lvl5pPr marL="2286000" lvl="4" indent="-228600" algn="l">
              <a:lnSpc>
                <a:spcPct val="175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0" name="Google Shape;180;p27"/>
          <p:cNvSpPr txBox="1">
            <a:spLocks noGrp="1"/>
          </p:cNvSpPr>
          <p:nvPr>
            <p:ph type="body" idx="4"/>
          </p:nvPr>
        </p:nvSpPr>
        <p:spPr>
          <a:xfrm>
            <a:off x="5970321" y="2505075"/>
            <a:ext cx="4993335" cy="3526932"/>
          </a:xfrm>
          <a:prstGeom prst="rect">
            <a:avLst/>
          </a:prstGeom>
          <a:noFill/>
          <a:ln>
            <a:noFill/>
          </a:ln>
        </p:spPr>
        <p:txBody>
          <a:bodyPr spcFirstLastPara="1" wrap="square" lIns="91425" tIns="45700" rIns="91425" bIns="45700" anchor="t" anchorCtr="0">
            <a:normAutofit/>
          </a:bodyPr>
          <a:lstStyle>
            <a:lvl1pPr marL="457200" lvl="0" indent="-381000" algn="l">
              <a:lnSpc>
                <a:spcPct val="116666"/>
              </a:lnSpc>
              <a:spcBef>
                <a:spcPts val="1000"/>
              </a:spcBef>
              <a:spcAft>
                <a:spcPts val="0"/>
              </a:spcAft>
              <a:buSzPts val="2400"/>
              <a:buChar char="⬩"/>
              <a:defRPr sz="2400"/>
            </a:lvl1pPr>
            <a:lvl2pPr marL="914400" lvl="1" indent="-368300" algn="l">
              <a:lnSpc>
                <a:spcPct val="127272"/>
              </a:lnSpc>
              <a:spcBef>
                <a:spcPts val="500"/>
              </a:spcBef>
              <a:spcAft>
                <a:spcPts val="0"/>
              </a:spcAft>
              <a:buSzPts val="2200"/>
              <a:buChar char="⬩"/>
              <a:defRPr sz="2200"/>
            </a:lvl2pPr>
            <a:lvl3pPr marL="1371600" lvl="2" indent="-342900" algn="l">
              <a:lnSpc>
                <a:spcPct val="155555"/>
              </a:lnSpc>
              <a:spcBef>
                <a:spcPts val="500"/>
              </a:spcBef>
              <a:spcAft>
                <a:spcPts val="0"/>
              </a:spcAft>
              <a:buSzPts val="1800"/>
              <a:buChar char="⬩"/>
              <a:defRPr/>
            </a:lvl3pPr>
            <a:lvl4pPr marL="1828800" lvl="3" indent="-342900" algn="l">
              <a:lnSpc>
                <a:spcPct val="155555"/>
              </a:lnSpc>
              <a:spcBef>
                <a:spcPts val="500"/>
              </a:spcBef>
              <a:spcAft>
                <a:spcPts val="0"/>
              </a:spcAft>
              <a:buSzPts val="1800"/>
              <a:buChar char="⬩"/>
              <a:defRPr/>
            </a:lvl4pPr>
            <a:lvl5pPr marL="2286000" lvl="4" indent="-342900" algn="l">
              <a:lnSpc>
                <a:spcPct val="15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27"/>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7"/>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27"/>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4"/>
        <p:cNvGrpSpPr/>
        <p:nvPr/>
      </p:nvGrpSpPr>
      <p:grpSpPr>
        <a:xfrm>
          <a:off x="0" y="0"/>
          <a:ext cx="0" cy="0"/>
          <a:chOff x="0" y="0"/>
          <a:chExt cx="0" cy="0"/>
        </a:xfrm>
      </p:grpSpPr>
      <p:sp>
        <p:nvSpPr>
          <p:cNvPr id="185" name="Google Shape;185;p28"/>
          <p:cNvSpPr txBox="1">
            <a:spLocks noGrp="1"/>
          </p:cNvSpPr>
          <p:nvPr>
            <p:ph type="title"/>
          </p:nvPr>
        </p:nvSpPr>
        <p:spPr>
          <a:xfrm>
            <a:off x="420624" y="938306"/>
            <a:ext cx="1054303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5200"/>
              <a:buFont typeface="Arial"/>
              <a:buNone/>
              <a:defRPr sz="5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28"/>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28"/>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28"/>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9"/>
        <p:cNvGrpSpPr/>
        <p:nvPr/>
      </p:nvGrpSpPr>
      <p:grpSpPr>
        <a:xfrm>
          <a:off x="0" y="0"/>
          <a:ext cx="0" cy="0"/>
          <a:chOff x="0" y="0"/>
          <a:chExt cx="0" cy="0"/>
        </a:xfrm>
      </p:grpSpPr>
      <p:sp>
        <p:nvSpPr>
          <p:cNvPr id="190" name="Google Shape;190;p29"/>
          <p:cNvSpPr txBox="1">
            <a:spLocks noGrp="1"/>
          </p:cNvSpPr>
          <p:nvPr>
            <p:ph type="title"/>
          </p:nvPr>
        </p:nvSpPr>
        <p:spPr>
          <a:xfrm>
            <a:off x="420624" y="457200"/>
            <a:ext cx="10543032"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5200"/>
              <a:buFont typeface="Arial"/>
              <a:buNone/>
              <a:defRPr sz="52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29"/>
          <p:cNvSpPr txBox="1">
            <a:spLocks noGrp="1"/>
          </p:cNvSpPr>
          <p:nvPr>
            <p:ph type="body" idx="1"/>
          </p:nvPr>
        </p:nvSpPr>
        <p:spPr>
          <a:xfrm>
            <a:off x="5183188" y="2199340"/>
            <a:ext cx="5780468" cy="3661710"/>
          </a:xfrm>
          <a:prstGeom prst="rect">
            <a:avLst/>
          </a:prstGeom>
          <a:noFill/>
          <a:ln>
            <a:noFill/>
          </a:ln>
        </p:spPr>
        <p:txBody>
          <a:bodyPr spcFirstLastPara="1" wrap="square" lIns="91425" tIns="45700" rIns="91425" bIns="45700" anchor="t" anchorCtr="0">
            <a:normAutofit/>
          </a:bodyPr>
          <a:lstStyle>
            <a:lvl1pPr marL="457200" lvl="0" indent="-381000" algn="l">
              <a:lnSpc>
                <a:spcPct val="116666"/>
              </a:lnSpc>
              <a:spcBef>
                <a:spcPts val="1000"/>
              </a:spcBef>
              <a:spcAft>
                <a:spcPts val="0"/>
              </a:spcAft>
              <a:buSzPts val="2400"/>
              <a:buChar char="⬩"/>
              <a:defRPr sz="2400"/>
            </a:lvl1pPr>
            <a:lvl2pPr marL="914400" lvl="1" indent="-368300" algn="l">
              <a:lnSpc>
                <a:spcPct val="127272"/>
              </a:lnSpc>
              <a:spcBef>
                <a:spcPts val="500"/>
              </a:spcBef>
              <a:spcAft>
                <a:spcPts val="0"/>
              </a:spcAft>
              <a:buSzPts val="2200"/>
              <a:buChar char="⬩"/>
              <a:defRPr sz="2200"/>
            </a:lvl2pPr>
            <a:lvl3pPr marL="1371600" lvl="2" indent="-355600" algn="l">
              <a:lnSpc>
                <a:spcPct val="140000"/>
              </a:lnSpc>
              <a:spcBef>
                <a:spcPts val="500"/>
              </a:spcBef>
              <a:spcAft>
                <a:spcPts val="0"/>
              </a:spcAft>
              <a:buSzPts val="2000"/>
              <a:buChar char="⬩"/>
              <a:defRPr sz="2000"/>
            </a:lvl3pPr>
            <a:lvl4pPr marL="1828800" lvl="3" indent="-342900" algn="l">
              <a:lnSpc>
                <a:spcPct val="155555"/>
              </a:lnSpc>
              <a:spcBef>
                <a:spcPts val="500"/>
              </a:spcBef>
              <a:spcAft>
                <a:spcPts val="0"/>
              </a:spcAft>
              <a:buSzPts val="1800"/>
              <a:buChar char="⬩"/>
              <a:defRPr sz="1800"/>
            </a:lvl4pPr>
            <a:lvl5pPr marL="2286000" lvl="4" indent="-330200" algn="l">
              <a:lnSpc>
                <a:spcPct val="175000"/>
              </a:lnSpc>
              <a:spcBef>
                <a:spcPts val="500"/>
              </a:spcBef>
              <a:spcAft>
                <a:spcPts val="0"/>
              </a:spcAft>
              <a:buSzPts val="1600"/>
              <a:buChar char="⬩"/>
              <a:defRPr sz="16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92" name="Google Shape;192;p29"/>
          <p:cNvSpPr txBox="1">
            <a:spLocks noGrp="1"/>
          </p:cNvSpPr>
          <p:nvPr>
            <p:ph type="body" idx="2"/>
          </p:nvPr>
        </p:nvSpPr>
        <p:spPr>
          <a:xfrm>
            <a:off x="420624" y="2199340"/>
            <a:ext cx="4489180" cy="3669647"/>
          </a:xfrm>
          <a:prstGeom prst="rect">
            <a:avLst/>
          </a:prstGeom>
          <a:noFill/>
          <a:ln>
            <a:noFill/>
          </a:ln>
        </p:spPr>
        <p:txBody>
          <a:bodyPr spcFirstLastPara="1" wrap="square" lIns="91425" tIns="45700" rIns="91425" bIns="45700" anchor="t" anchorCtr="0">
            <a:normAutofit/>
          </a:bodyPr>
          <a:lstStyle>
            <a:lvl1pPr marL="457200" lvl="0" indent="-228600" algn="l">
              <a:lnSpc>
                <a:spcPct val="127272"/>
              </a:lnSpc>
              <a:spcBef>
                <a:spcPts val="1000"/>
              </a:spcBef>
              <a:spcAft>
                <a:spcPts val="0"/>
              </a:spcAft>
              <a:buSzPts val="2200"/>
              <a:buNone/>
              <a:defRPr sz="2200"/>
            </a:lvl1pPr>
            <a:lvl2pPr marL="914400" lvl="1" indent="-228600" algn="l">
              <a:lnSpc>
                <a:spcPct val="200000"/>
              </a:lnSpc>
              <a:spcBef>
                <a:spcPts val="500"/>
              </a:spcBef>
              <a:spcAft>
                <a:spcPts val="0"/>
              </a:spcAft>
              <a:buSzPts val="1400"/>
              <a:buNone/>
              <a:defRPr sz="1400"/>
            </a:lvl2pPr>
            <a:lvl3pPr marL="1371600" lvl="2" indent="-228600" algn="l">
              <a:lnSpc>
                <a:spcPct val="233333"/>
              </a:lnSpc>
              <a:spcBef>
                <a:spcPts val="500"/>
              </a:spcBef>
              <a:spcAft>
                <a:spcPts val="0"/>
              </a:spcAft>
              <a:buSzPts val="1200"/>
              <a:buNone/>
              <a:defRPr sz="1200"/>
            </a:lvl3pPr>
            <a:lvl4pPr marL="1828800" lvl="3" indent="-228600" algn="l">
              <a:lnSpc>
                <a:spcPct val="280000"/>
              </a:lnSpc>
              <a:spcBef>
                <a:spcPts val="500"/>
              </a:spcBef>
              <a:spcAft>
                <a:spcPts val="0"/>
              </a:spcAft>
              <a:buSzPts val="1000"/>
              <a:buNone/>
              <a:defRPr sz="1000"/>
            </a:lvl4pPr>
            <a:lvl5pPr marL="2286000" lvl="4" indent="-228600" algn="l">
              <a:lnSpc>
                <a:spcPct val="28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3" name="Google Shape;193;p29"/>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9"/>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9"/>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6"/>
        <p:cNvGrpSpPr/>
        <p:nvPr/>
      </p:nvGrpSpPr>
      <p:grpSpPr>
        <a:xfrm>
          <a:off x="0" y="0"/>
          <a:ext cx="0" cy="0"/>
          <a:chOff x="0" y="0"/>
          <a:chExt cx="0" cy="0"/>
        </a:xfrm>
      </p:grpSpPr>
      <p:sp>
        <p:nvSpPr>
          <p:cNvPr id="197" name="Google Shape;197;p30"/>
          <p:cNvSpPr txBox="1">
            <a:spLocks noGrp="1"/>
          </p:cNvSpPr>
          <p:nvPr>
            <p:ph type="title"/>
          </p:nvPr>
        </p:nvSpPr>
        <p:spPr>
          <a:xfrm>
            <a:off x="420624" y="457200"/>
            <a:ext cx="448918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30"/>
          <p:cNvSpPr>
            <a:spLocks noGrp="1"/>
          </p:cNvSpPr>
          <p:nvPr>
            <p:ph type="pic" idx="2"/>
          </p:nvPr>
        </p:nvSpPr>
        <p:spPr>
          <a:xfrm>
            <a:off x="5183188" y="987425"/>
            <a:ext cx="6172200" cy="4873625"/>
          </a:xfrm>
          <a:prstGeom prst="rect">
            <a:avLst/>
          </a:prstGeom>
          <a:noFill/>
          <a:ln>
            <a:noFill/>
          </a:ln>
        </p:spPr>
      </p:sp>
      <p:sp>
        <p:nvSpPr>
          <p:cNvPr id="199" name="Google Shape;199;p30"/>
          <p:cNvSpPr txBox="1">
            <a:spLocks noGrp="1"/>
          </p:cNvSpPr>
          <p:nvPr>
            <p:ph type="body" idx="1"/>
          </p:nvPr>
        </p:nvSpPr>
        <p:spPr>
          <a:xfrm>
            <a:off x="420624" y="2199340"/>
            <a:ext cx="4489180" cy="3669647"/>
          </a:xfrm>
          <a:prstGeom prst="rect">
            <a:avLst/>
          </a:prstGeom>
          <a:noFill/>
          <a:ln>
            <a:noFill/>
          </a:ln>
        </p:spPr>
        <p:txBody>
          <a:bodyPr spcFirstLastPara="1" wrap="square" lIns="91425" tIns="45700" rIns="91425" bIns="45700" anchor="t" anchorCtr="0">
            <a:normAutofit/>
          </a:bodyPr>
          <a:lstStyle>
            <a:lvl1pPr marL="457200" lvl="0" indent="-228600" algn="l">
              <a:lnSpc>
                <a:spcPct val="127272"/>
              </a:lnSpc>
              <a:spcBef>
                <a:spcPts val="1000"/>
              </a:spcBef>
              <a:spcAft>
                <a:spcPts val="0"/>
              </a:spcAft>
              <a:buSzPts val="2200"/>
              <a:buNone/>
              <a:defRPr sz="2200"/>
            </a:lvl1pPr>
            <a:lvl2pPr marL="914400" lvl="1" indent="-228600" algn="l">
              <a:lnSpc>
                <a:spcPct val="200000"/>
              </a:lnSpc>
              <a:spcBef>
                <a:spcPts val="500"/>
              </a:spcBef>
              <a:spcAft>
                <a:spcPts val="0"/>
              </a:spcAft>
              <a:buSzPts val="1400"/>
              <a:buNone/>
              <a:defRPr sz="1400"/>
            </a:lvl2pPr>
            <a:lvl3pPr marL="1371600" lvl="2" indent="-228600" algn="l">
              <a:lnSpc>
                <a:spcPct val="233333"/>
              </a:lnSpc>
              <a:spcBef>
                <a:spcPts val="500"/>
              </a:spcBef>
              <a:spcAft>
                <a:spcPts val="0"/>
              </a:spcAft>
              <a:buSzPts val="1200"/>
              <a:buNone/>
              <a:defRPr sz="1200"/>
            </a:lvl3pPr>
            <a:lvl4pPr marL="1828800" lvl="3" indent="-228600" algn="l">
              <a:lnSpc>
                <a:spcPct val="280000"/>
              </a:lnSpc>
              <a:spcBef>
                <a:spcPts val="500"/>
              </a:spcBef>
              <a:spcAft>
                <a:spcPts val="0"/>
              </a:spcAft>
              <a:buSzPts val="1000"/>
              <a:buNone/>
              <a:defRPr sz="1000"/>
            </a:lvl4pPr>
            <a:lvl5pPr marL="2286000" lvl="4" indent="-228600" algn="l">
              <a:lnSpc>
                <a:spcPct val="28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0" name="Google Shape;200;p30"/>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30"/>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0"/>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13"/>
          <p:cNvSpPr txBox="1">
            <a:spLocks noGrp="1"/>
          </p:cNvSpPr>
          <p:nvPr>
            <p:ph type="sldNum" idx="12"/>
          </p:nvPr>
        </p:nvSpPr>
        <p:spPr>
          <a:xfrm>
            <a:off x="11506200" y="6162869"/>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pic>
        <p:nvPicPr>
          <p:cNvPr id="31" name="Google Shape;31;p13"/>
          <p:cNvPicPr preferRelativeResize="0"/>
          <p:nvPr/>
        </p:nvPicPr>
        <p:blipFill rotWithShape="1">
          <a:blip r:embed="rId2">
            <a:alphaModFix/>
          </a:blip>
          <a:srcRect/>
          <a:stretch/>
        </p:blipFill>
        <p:spPr>
          <a:xfrm>
            <a:off x="9937813" y="302080"/>
            <a:ext cx="1795009" cy="471754"/>
          </a:xfrm>
          <a:prstGeom prst="rect">
            <a:avLst/>
          </a:prstGeom>
          <a:noFill/>
          <a:ln>
            <a:noFill/>
          </a:ln>
        </p:spPr>
      </p:pic>
      <p:pic>
        <p:nvPicPr>
          <p:cNvPr id="32" name="Google Shape;32;p13"/>
          <p:cNvPicPr preferRelativeResize="0"/>
          <p:nvPr/>
        </p:nvPicPr>
        <p:blipFill rotWithShape="1">
          <a:blip r:embed="rId3">
            <a:alphaModFix/>
          </a:blip>
          <a:srcRect r="76307"/>
          <a:stretch/>
        </p:blipFill>
        <p:spPr>
          <a:xfrm>
            <a:off x="207421" y="37324"/>
            <a:ext cx="612000" cy="976788"/>
          </a:xfrm>
          <a:prstGeom prst="rect">
            <a:avLst/>
          </a:prstGeom>
          <a:noFill/>
          <a:ln>
            <a:noFill/>
          </a:ln>
        </p:spPr>
      </p:pic>
      <p:pic>
        <p:nvPicPr>
          <p:cNvPr id="33" name="Google Shape;33;p13"/>
          <p:cNvPicPr preferRelativeResize="0"/>
          <p:nvPr/>
        </p:nvPicPr>
        <p:blipFill rotWithShape="1">
          <a:blip r:embed="rId4">
            <a:alphaModFix/>
          </a:blip>
          <a:srcRect/>
          <a:stretch/>
        </p:blipFill>
        <p:spPr>
          <a:xfrm>
            <a:off x="0" y="0"/>
            <a:ext cx="1687206" cy="6858000"/>
          </a:xfrm>
          <a:prstGeom prst="rect">
            <a:avLst/>
          </a:prstGeom>
          <a:noFill/>
          <a:ln>
            <a:noFill/>
          </a:ln>
        </p:spPr>
      </p:pic>
      <p:pic>
        <p:nvPicPr>
          <p:cNvPr id="34" name="Google Shape;34;p13"/>
          <p:cNvPicPr preferRelativeResize="0"/>
          <p:nvPr/>
        </p:nvPicPr>
        <p:blipFill rotWithShape="1">
          <a:blip r:embed="rId5">
            <a:alphaModFix/>
          </a:blip>
          <a:srcRect/>
          <a:stretch/>
        </p:blipFill>
        <p:spPr>
          <a:xfrm>
            <a:off x="1764196" y="269270"/>
            <a:ext cx="2052000" cy="60408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3_Closing">
  <p:cSld name="13_Closing">
    <p:spTree>
      <p:nvGrpSpPr>
        <p:cNvPr id="1" name="Shape 35"/>
        <p:cNvGrpSpPr/>
        <p:nvPr/>
      </p:nvGrpSpPr>
      <p:grpSpPr>
        <a:xfrm>
          <a:off x="0" y="0"/>
          <a:ext cx="0" cy="0"/>
          <a:chOff x="0" y="0"/>
          <a:chExt cx="0" cy="0"/>
        </a:xfrm>
      </p:grpSpPr>
      <p:sp>
        <p:nvSpPr>
          <p:cNvPr id="36" name="Google Shape;36;p1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7" name="Google Shape;37;p14"/>
          <p:cNvSpPr/>
          <p:nvPr/>
        </p:nvSpPr>
        <p:spPr>
          <a:xfrm>
            <a:off x="1446276" y="685800"/>
            <a:ext cx="10744200" cy="548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8" name="Google Shape;38;p14"/>
          <p:cNvSpPr txBox="1">
            <a:spLocks noGrp="1"/>
          </p:cNvSpPr>
          <p:nvPr>
            <p:ph type="title"/>
          </p:nvPr>
        </p:nvSpPr>
        <p:spPr>
          <a:xfrm>
            <a:off x="422897" y="539496"/>
            <a:ext cx="5228393" cy="269719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4"/>
          <p:cNvSpPr txBox="1">
            <a:spLocks noGrp="1"/>
          </p:cNvSpPr>
          <p:nvPr>
            <p:ph type="body" idx="1"/>
          </p:nvPr>
        </p:nvSpPr>
        <p:spPr>
          <a:xfrm>
            <a:off x="422897" y="3354749"/>
            <a:ext cx="5228392" cy="2582470"/>
          </a:xfrm>
          <a:prstGeom prst="rect">
            <a:avLst/>
          </a:prstGeom>
          <a:noFill/>
          <a:ln>
            <a:noFill/>
          </a:ln>
        </p:spPr>
        <p:txBody>
          <a:bodyPr spcFirstLastPara="1" wrap="square" lIns="91425" tIns="45700" rIns="91425" bIns="45700" anchor="t" anchorCtr="0">
            <a:noAutofit/>
          </a:bodyPr>
          <a:lstStyle>
            <a:lvl1pPr marL="457200" lvl="0" indent="-228600" algn="l">
              <a:lnSpc>
                <a:spcPct val="116666"/>
              </a:lnSpc>
              <a:spcBef>
                <a:spcPts val="1000"/>
              </a:spcBef>
              <a:spcAft>
                <a:spcPts val="0"/>
              </a:spcAft>
              <a:buSzPts val="2400"/>
              <a:buNone/>
              <a:defRPr/>
            </a:lvl1pPr>
            <a:lvl2pPr marL="914400" lvl="1" indent="-342900" algn="l">
              <a:lnSpc>
                <a:spcPct val="155555"/>
              </a:lnSpc>
              <a:spcBef>
                <a:spcPts val="500"/>
              </a:spcBef>
              <a:spcAft>
                <a:spcPts val="0"/>
              </a:spcAft>
              <a:buSzPts val="1800"/>
              <a:buChar char="⬩"/>
              <a:defRPr/>
            </a:lvl2pPr>
            <a:lvl3pPr marL="1371600" lvl="2" indent="-342900" algn="l">
              <a:lnSpc>
                <a:spcPct val="155555"/>
              </a:lnSpc>
              <a:spcBef>
                <a:spcPts val="500"/>
              </a:spcBef>
              <a:spcAft>
                <a:spcPts val="0"/>
              </a:spcAft>
              <a:buSzPts val="1800"/>
              <a:buChar char="⬩"/>
              <a:defRPr/>
            </a:lvl3pPr>
            <a:lvl4pPr marL="1828800" lvl="3" indent="-342900" algn="l">
              <a:lnSpc>
                <a:spcPct val="155555"/>
              </a:lnSpc>
              <a:spcBef>
                <a:spcPts val="500"/>
              </a:spcBef>
              <a:spcAft>
                <a:spcPts val="0"/>
              </a:spcAft>
              <a:buSzPts val="1800"/>
              <a:buChar char="⬩"/>
              <a:defRPr/>
            </a:lvl4pPr>
            <a:lvl5pPr marL="2286000" lvl="4" indent="-342900" algn="l">
              <a:lnSpc>
                <a:spcPct val="15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4"/>
          <p:cNvSpPr/>
          <p:nvPr/>
        </p:nvSpPr>
        <p:spPr>
          <a:xfrm rot="10800000">
            <a:off x="6095999" y="695340"/>
            <a:ext cx="5391683" cy="5476855"/>
          </a:xfrm>
          <a:prstGeom prst="rect">
            <a:avLst/>
          </a:prstGeom>
          <a:solidFill>
            <a:schemeClr val="accent1">
              <a:alpha val="24705"/>
            </a:schemeClr>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000"/>
              <a:buFont typeface="Arial"/>
              <a:buNone/>
            </a:pPr>
            <a:endParaRPr sz="3000" b="0" i="0" u="none" strike="noStrike" cap="none">
              <a:solidFill>
                <a:srgbClr val="000000"/>
              </a:solidFill>
              <a:latin typeface="Helvetica Neue"/>
              <a:ea typeface="Helvetica Neue"/>
              <a:cs typeface="Helvetica Neue"/>
              <a:sym typeface="Helvetica Neue"/>
            </a:endParaRPr>
          </a:p>
        </p:txBody>
      </p:sp>
      <p:cxnSp>
        <p:nvCxnSpPr>
          <p:cNvPr id="41" name="Google Shape;41;p14"/>
          <p:cNvCxnSpPr/>
          <p:nvPr/>
        </p:nvCxnSpPr>
        <p:spPr>
          <a:xfrm rot="10800000">
            <a:off x="11496184" y="5610"/>
            <a:ext cx="0" cy="6858000"/>
          </a:xfrm>
          <a:prstGeom prst="straightConnector1">
            <a:avLst/>
          </a:prstGeom>
          <a:noFill/>
          <a:ln w="9525" cap="rnd" cmpd="sng">
            <a:solidFill>
              <a:schemeClr val="accent1"/>
            </a:solidFill>
            <a:prstDash val="dash"/>
            <a:miter lim="800000"/>
            <a:headEnd type="none" w="sm" len="sm"/>
            <a:tailEnd type="none" w="sm" len="sm"/>
          </a:ln>
        </p:spPr>
      </p:cxnSp>
      <p:cxnSp>
        <p:nvCxnSpPr>
          <p:cNvPr id="42" name="Google Shape;42;p14"/>
          <p:cNvCxnSpPr/>
          <p:nvPr/>
        </p:nvCxnSpPr>
        <p:spPr>
          <a:xfrm>
            <a:off x="1524" y="6172200"/>
            <a:ext cx="12192000" cy="0"/>
          </a:xfrm>
          <a:prstGeom prst="straightConnector1">
            <a:avLst/>
          </a:prstGeom>
          <a:noFill/>
          <a:ln w="9525" cap="rnd" cmpd="sng">
            <a:solidFill>
              <a:schemeClr val="accent1"/>
            </a:solidFill>
            <a:prstDash val="dash"/>
            <a:miter lim="800000"/>
            <a:headEnd type="none" w="sm" len="sm"/>
            <a:tailEnd type="none" w="sm" len="sm"/>
          </a:ln>
        </p:spPr>
      </p:cxnSp>
      <p:sp>
        <p:nvSpPr>
          <p:cNvPr id="43" name="Google Shape;43;p14"/>
          <p:cNvSpPr>
            <a:spLocks noGrp="1"/>
          </p:cNvSpPr>
          <p:nvPr>
            <p:ph type="pic" idx="2"/>
          </p:nvPr>
        </p:nvSpPr>
        <p:spPr>
          <a:xfrm>
            <a:off x="6620256" y="1243584"/>
            <a:ext cx="4361688" cy="4361688"/>
          </a:xfrm>
          <a:prstGeom prst="rect">
            <a:avLst/>
          </a:prstGeom>
          <a:solidFill>
            <a:schemeClr val="accent3"/>
          </a:solidFill>
          <a:ln>
            <a:noFill/>
          </a:ln>
        </p:spPr>
      </p:sp>
      <p:sp>
        <p:nvSpPr>
          <p:cNvPr id="44" name="Google Shape;44;p14"/>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4"/>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4"/>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Agenda">
  <p:cSld name="2_Agenda">
    <p:spTree>
      <p:nvGrpSpPr>
        <p:cNvPr id="1" name="Shape 47"/>
        <p:cNvGrpSpPr/>
        <p:nvPr/>
      </p:nvGrpSpPr>
      <p:grpSpPr>
        <a:xfrm>
          <a:off x="0" y="0"/>
          <a:ext cx="0" cy="0"/>
          <a:chOff x="0" y="0"/>
          <a:chExt cx="0" cy="0"/>
        </a:xfrm>
      </p:grpSpPr>
      <p:sp>
        <p:nvSpPr>
          <p:cNvPr id="48" name="Google Shape;48;p1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9" name="Google Shape;49;p15"/>
          <p:cNvSpPr/>
          <p:nvPr/>
        </p:nvSpPr>
        <p:spPr>
          <a:xfrm>
            <a:off x="1446276" y="685800"/>
            <a:ext cx="10744200" cy="548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0" name="Google Shape;50;p15"/>
          <p:cNvSpPr txBox="1">
            <a:spLocks noGrp="1"/>
          </p:cNvSpPr>
          <p:nvPr>
            <p:ph type="title"/>
          </p:nvPr>
        </p:nvSpPr>
        <p:spPr>
          <a:xfrm>
            <a:off x="422899" y="540168"/>
            <a:ext cx="10624949" cy="178713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5"/>
          <p:cNvSpPr>
            <a:spLocks noGrp="1"/>
          </p:cNvSpPr>
          <p:nvPr>
            <p:ph type="pic" idx="2"/>
          </p:nvPr>
        </p:nvSpPr>
        <p:spPr>
          <a:xfrm>
            <a:off x="0" y="2577775"/>
            <a:ext cx="2587752" cy="1764792"/>
          </a:xfrm>
          <a:prstGeom prst="rect">
            <a:avLst/>
          </a:prstGeom>
          <a:solidFill>
            <a:schemeClr val="accent3"/>
          </a:solidFill>
          <a:ln>
            <a:noFill/>
          </a:ln>
        </p:spPr>
      </p:sp>
      <p:sp>
        <p:nvSpPr>
          <p:cNvPr id="52" name="Google Shape;52;p15"/>
          <p:cNvSpPr>
            <a:spLocks noGrp="1"/>
          </p:cNvSpPr>
          <p:nvPr>
            <p:ph type="pic" idx="3"/>
          </p:nvPr>
        </p:nvSpPr>
        <p:spPr>
          <a:xfrm>
            <a:off x="0" y="4406215"/>
            <a:ext cx="2587752" cy="1764792"/>
          </a:xfrm>
          <a:prstGeom prst="rect">
            <a:avLst/>
          </a:prstGeom>
          <a:solidFill>
            <a:schemeClr val="accent3"/>
          </a:solidFill>
          <a:ln>
            <a:noFill/>
          </a:ln>
        </p:spPr>
      </p:sp>
      <p:sp>
        <p:nvSpPr>
          <p:cNvPr id="53" name="Google Shape;53;p15"/>
          <p:cNvSpPr>
            <a:spLocks noGrp="1"/>
          </p:cNvSpPr>
          <p:nvPr>
            <p:ph type="pic" idx="4"/>
          </p:nvPr>
        </p:nvSpPr>
        <p:spPr>
          <a:xfrm>
            <a:off x="2651760" y="2577775"/>
            <a:ext cx="1764792" cy="1764792"/>
          </a:xfrm>
          <a:prstGeom prst="rect">
            <a:avLst/>
          </a:prstGeom>
          <a:solidFill>
            <a:schemeClr val="accent3"/>
          </a:solidFill>
          <a:ln>
            <a:noFill/>
          </a:ln>
        </p:spPr>
      </p:sp>
      <p:sp>
        <p:nvSpPr>
          <p:cNvPr id="54" name="Google Shape;54;p15"/>
          <p:cNvSpPr>
            <a:spLocks noGrp="1"/>
          </p:cNvSpPr>
          <p:nvPr>
            <p:ph type="pic" idx="5"/>
          </p:nvPr>
        </p:nvSpPr>
        <p:spPr>
          <a:xfrm>
            <a:off x="2651760" y="4406575"/>
            <a:ext cx="1764792" cy="1764792"/>
          </a:xfrm>
          <a:prstGeom prst="rect">
            <a:avLst/>
          </a:prstGeom>
          <a:solidFill>
            <a:schemeClr val="accent3"/>
          </a:solidFill>
          <a:ln>
            <a:noFill/>
          </a:ln>
        </p:spPr>
      </p:sp>
      <p:sp>
        <p:nvSpPr>
          <p:cNvPr id="55" name="Google Shape;55;p15"/>
          <p:cNvSpPr txBox="1">
            <a:spLocks noGrp="1"/>
          </p:cNvSpPr>
          <p:nvPr>
            <p:ph type="body" idx="1"/>
          </p:nvPr>
        </p:nvSpPr>
        <p:spPr>
          <a:xfrm>
            <a:off x="4845122" y="2880452"/>
            <a:ext cx="6355998" cy="3095445"/>
          </a:xfrm>
          <a:prstGeom prst="rect">
            <a:avLst/>
          </a:prstGeom>
          <a:noFill/>
          <a:ln>
            <a:noFill/>
          </a:ln>
        </p:spPr>
        <p:txBody>
          <a:bodyPr spcFirstLastPara="1" wrap="square" lIns="91425" tIns="45700" rIns="91425" bIns="45700" anchor="t" anchorCtr="0">
            <a:normAutofit/>
          </a:bodyPr>
          <a:lstStyle>
            <a:lvl1pPr marL="457200" lvl="0" indent="-228600" algn="l">
              <a:lnSpc>
                <a:spcPct val="116666"/>
              </a:lnSpc>
              <a:spcBef>
                <a:spcPts val="1000"/>
              </a:spcBef>
              <a:spcAft>
                <a:spcPts val="0"/>
              </a:spcAft>
              <a:buSzPts val="2400"/>
              <a:buNone/>
              <a:defRPr/>
            </a:lvl1pPr>
            <a:lvl2pPr marL="914400" lvl="1" indent="-342900" algn="l">
              <a:lnSpc>
                <a:spcPct val="155555"/>
              </a:lnSpc>
              <a:spcBef>
                <a:spcPts val="500"/>
              </a:spcBef>
              <a:spcAft>
                <a:spcPts val="0"/>
              </a:spcAft>
              <a:buSzPts val="1800"/>
              <a:buChar char="⬩"/>
              <a:defRPr/>
            </a:lvl2pPr>
            <a:lvl3pPr marL="1371600" lvl="2" indent="-342900" algn="l">
              <a:lnSpc>
                <a:spcPct val="155555"/>
              </a:lnSpc>
              <a:spcBef>
                <a:spcPts val="500"/>
              </a:spcBef>
              <a:spcAft>
                <a:spcPts val="0"/>
              </a:spcAft>
              <a:buSzPts val="1800"/>
              <a:buChar char="⬩"/>
              <a:defRPr/>
            </a:lvl3pPr>
            <a:lvl4pPr marL="1828800" lvl="3" indent="-342900" algn="l">
              <a:lnSpc>
                <a:spcPct val="155555"/>
              </a:lnSpc>
              <a:spcBef>
                <a:spcPts val="500"/>
              </a:spcBef>
              <a:spcAft>
                <a:spcPts val="0"/>
              </a:spcAft>
              <a:buSzPts val="1800"/>
              <a:buChar char="⬩"/>
              <a:defRPr/>
            </a:lvl4pPr>
            <a:lvl5pPr marL="2286000" lvl="4" indent="-342900" algn="l">
              <a:lnSpc>
                <a:spcPct val="15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5"/>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5"/>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5"/>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9" name="Google Shape;59;p15"/>
          <p:cNvSpPr/>
          <p:nvPr/>
        </p:nvSpPr>
        <p:spPr>
          <a:xfrm>
            <a:off x="4515398" y="2577775"/>
            <a:ext cx="7676601" cy="3594425"/>
          </a:xfrm>
          <a:prstGeom prst="rect">
            <a:avLst/>
          </a:prstGeom>
          <a:solidFill>
            <a:schemeClr val="accen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60" name="Google Shape;60;p15"/>
          <p:cNvCxnSpPr/>
          <p:nvPr/>
        </p:nvCxnSpPr>
        <p:spPr>
          <a:xfrm rot="10800000">
            <a:off x="11496184" y="5610"/>
            <a:ext cx="0" cy="6858000"/>
          </a:xfrm>
          <a:prstGeom prst="straightConnector1">
            <a:avLst/>
          </a:prstGeom>
          <a:noFill/>
          <a:ln w="9525" cap="rnd" cmpd="sng">
            <a:solidFill>
              <a:schemeClr val="accent1"/>
            </a:solidFill>
            <a:prstDash val="dash"/>
            <a:miter lim="800000"/>
            <a:headEnd type="none" w="sm" len="sm"/>
            <a:tailEnd type="none" w="sm" len="sm"/>
          </a:ln>
        </p:spPr>
      </p:cxnSp>
      <p:cxnSp>
        <p:nvCxnSpPr>
          <p:cNvPr id="61" name="Google Shape;61;p15"/>
          <p:cNvCxnSpPr/>
          <p:nvPr/>
        </p:nvCxnSpPr>
        <p:spPr>
          <a:xfrm>
            <a:off x="1524" y="6172200"/>
            <a:ext cx="12192000" cy="0"/>
          </a:xfrm>
          <a:prstGeom prst="straightConnector1">
            <a:avLst/>
          </a:prstGeom>
          <a:noFill/>
          <a:ln w="9525" cap="rnd" cmpd="sng">
            <a:solidFill>
              <a:schemeClr val="accent1"/>
            </a:solidFill>
            <a:prstDash val="dash"/>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160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Introduction">
  <p:cSld name="3_Introduction">
    <p:spTree>
      <p:nvGrpSpPr>
        <p:cNvPr id="1" name="Shape 62"/>
        <p:cNvGrpSpPr/>
        <p:nvPr/>
      </p:nvGrpSpPr>
      <p:grpSpPr>
        <a:xfrm>
          <a:off x="0" y="0"/>
          <a:ext cx="0" cy="0"/>
          <a:chOff x="0" y="0"/>
          <a:chExt cx="0" cy="0"/>
        </a:xfrm>
      </p:grpSpPr>
      <p:sp>
        <p:nvSpPr>
          <p:cNvPr id="63" name="Google Shape;63;p16"/>
          <p:cNvSpPr/>
          <p:nvPr/>
        </p:nvSpPr>
        <p:spPr>
          <a:xfrm rot="10800000">
            <a:off x="0" y="5610"/>
            <a:ext cx="708823" cy="713232"/>
          </a:xfrm>
          <a:prstGeom prst="rect">
            <a:avLst/>
          </a:prstGeom>
          <a:solidFill>
            <a:schemeClr val="accent1">
              <a:alpha val="24705"/>
            </a:schemeClr>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000"/>
              <a:buFont typeface="Arial"/>
              <a:buNone/>
            </a:pPr>
            <a:endParaRPr sz="3000" b="0" i="0" u="none" strike="noStrike" cap="none">
              <a:solidFill>
                <a:srgbClr val="000000"/>
              </a:solidFill>
              <a:latin typeface="Helvetica Neue"/>
              <a:ea typeface="Helvetica Neue"/>
              <a:cs typeface="Helvetica Neue"/>
              <a:sym typeface="Helvetica Neue"/>
            </a:endParaRPr>
          </a:p>
        </p:txBody>
      </p:sp>
      <p:sp>
        <p:nvSpPr>
          <p:cNvPr id="64" name="Google Shape;64;p16"/>
          <p:cNvSpPr txBox="1">
            <a:spLocks noGrp="1"/>
          </p:cNvSpPr>
          <p:nvPr>
            <p:ph type="title"/>
          </p:nvPr>
        </p:nvSpPr>
        <p:spPr>
          <a:xfrm>
            <a:off x="6602551" y="540167"/>
            <a:ext cx="4616981" cy="21358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6"/>
          <p:cNvSpPr>
            <a:spLocks noGrp="1"/>
          </p:cNvSpPr>
          <p:nvPr>
            <p:ph type="pic" idx="2"/>
          </p:nvPr>
        </p:nvSpPr>
        <p:spPr>
          <a:xfrm>
            <a:off x="0" y="685800"/>
            <a:ext cx="3072384" cy="5486344"/>
          </a:xfrm>
          <a:prstGeom prst="rect">
            <a:avLst/>
          </a:prstGeom>
          <a:solidFill>
            <a:schemeClr val="accent3"/>
          </a:solidFill>
          <a:ln>
            <a:noFill/>
          </a:ln>
        </p:spPr>
      </p:sp>
      <p:sp>
        <p:nvSpPr>
          <p:cNvPr id="66" name="Google Shape;66;p16"/>
          <p:cNvSpPr>
            <a:spLocks noGrp="1"/>
          </p:cNvSpPr>
          <p:nvPr>
            <p:ph type="pic" idx="3"/>
          </p:nvPr>
        </p:nvSpPr>
        <p:spPr>
          <a:xfrm>
            <a:off x="3154680" y="685800"/>
            <a:ext cx="3072384" cy="5486344"/>
          </a:xfrm>
          <a:prstGeom prst="rect">
            <a:avLst/>
          </a:prstGeom>
          <a:solidFill>
            <a:schemeClr val="accent3"/>
          </a:solidFill>
          <a:ln>
            <a:noFill/>
          </a:ln>
        </p:spPr>
      </p:sp>
      <p:sp>
        <p:nvSpPr>
          <p:cNvPr id="67" name="Google Shape;67;p16"/>
          <p:cNvSpPr txBox="1">
            <a:spLocks noGrp="1"/>
          </p:cNvSpPr>
          <p:nvPr>
            <p:ph type="body" idx="1"/>
          </p:nvPr>
        </p:nvSpPr>
        <p:spPr>
          <a:xfrm>
            <a:off x="6602551" y="2880452"/>
            <a:ext cx="4616981" cy="3095445"/>
          </a:xfrm>
          <a:prstGeom prst="rect">
            <a:avLst/>
          </a:prstGeom>
          <a:noFill/>
          <a:ln>
            <a:noFill/>
          </a:ln>
        </p:spPr>
        <p:txBody>
          <a:bodyPr spcFirstLastPara="1" wrap="square" lIns="91425" tIns="45700" rIns="91425" bIns="45700" anchor="t" anchorCtr="0">
            <a:normAutofit/>
          </a:bodyPr>
          <a:lstStyle>
            <a:lvl1pPr marL="457200" lvl="0" indent="-228600" algn="l">
              <a:lnSpc>
                <a:spcPct val="116666"/>
              </a:lnSpc>
              <a:spcBef>
                <a:spcPts val="1000"/>
              </a:spcBef>
              <a:spcAft>
                <a:spcPts val="0"/>
              </a:spcAft>
              <a:buSzPts val="2400"/>
              <a:buNone/>
              <a:defRPr/>
            </a:lvl1pPr>
            <a:lvl2pPr marL="914400" lvl="1" indent="-342900" algn="l">
              <a:lnSpc>
                <a:spcPct val="155555"/>
              </a:lnSpc>
              <a:spcBef>
                <a:spcPts val="500"/>
              </a:spcBef>
              <a:spcAft>
                <a:spcPts val="0"/>
              </a:spcAft>
              <a:buSzPts val="1800"/>
              <a:buChar char="⬩"/>
              <a:defRPr/>
            </a:lvl2pPr>
            <a:lvl3pPr marL="1371600" lvl="2" indent="-342900" algn="l">
              <a:lnSpc>
                <a:spcPct val="155555"/>
              </a:lnSpc>
              <a:spcBef>
                <a:spcPts val="500"/>
              </a:spcBef>
              <a:spcAft>
                <a:spcPts val="0"/>
              </a:spcAft>
              <a:buSzPts val="1800"/>
              <a:buChar char="⬩"/>
              <a:defRPr/>
            </a:lvl3pPr>
            <a:lvl4pPr marL="1828800" lvl="3" indent="-342900" algn="l">
              <a:lnSpc>
                <a:spcPct val="155555"/>
              </a:lnSpc>
              <a:spcBef>
                <a:spcPts val="500"/>
              </a:spcBef>
              <a:spcAft>
                <a:spcPts val="0"/>
              </a:spcAft>
              <a:buSzPts val="1800"/>
              <a:buChar char="⬩"/>
              <a:defRPr/>
            </a:lvl4pPr>
            <a:lvl5pPr marL="2286000" lvl="4" indent="-342900" algn="l">
              <a:lnSpc>
                <a:spcPct val="15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6"/>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6"/>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6"/>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cxnSp>
        <p:nvCxnSpPr>
          <p:cNvPr id="71" name="Google Shape;71;p16"/>
          <p:cNvCxnSpPr/>
          <p:nvPr/>
        </p:nvCxnSpPr>
        <p:spPr>
          <a:xfrm rot="10800000">
            <a:off x="11496184" y="5610"/>
            <a:ext cx="0" cy="6858000"/>
          </a:xfrm>
          <a:prstGeom prst="straightConnector1">
            <a:avLst/>
          </a:prstGeom>
          <a:noFill/>
          <a:ln w="9525" cap="rnd" cmpd="sng">
            <a:solidFill>
              <a:schemeClr val="accent1"/>
            </a:solidFill>
            <a:prstDash val="dash"/>
            <a:miter lim="800000"/>
            <a:headEnd type="none" w="sm" len="sm"/>
            <a:tailEnd type="none" w="sm" len="sm"/>
          </a:ln>
        </p:spPr>
      </p:cxnSp>
      <p:cxnSp>
        <p:nvCxnSpPr>
          <p:cNvPr id="72" name="Google Shape;72;p16"/>
          <p:cNvCxnSpPr/>
          <p:nvPr/>
        </p:nvCxnSpPr>
        <p:spPr>
          <a:xfrm>
            <a:off x="1524" y="6172200"/>
            <a:ext cx="12192000" cy="0"/>
          </a:xfrm>
          <a:prstGeom prst="straightConnector1">
            <a:avLst/>
          </a:prstGeom>
          <a:noFill/>
          <a:ln w="9525" cap="rnd" cmpd="sng">
            <a:solidFill>
              <a:schemeClr val="accent1"/>
            </a:solidFill>
            <a:prstDash val="dash"/>
            <a:miter lim="800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Section break">
  <p:cSld name="4_Section break">
    <p:spTree>
      <p:nvGrpSpPr>
        <p:cNvPr id="1" name="Shape 73"/>
        <p:cNvGrpSpPr/>
        <p:nvPr/>
      </p:nvGrpSpPr>
      <p:grpSpPr>
        <a:xfrm>
          <a:off x="0" y="0"/>
          <a:ext cx="0" cy="0"/>
          <a:chOff x="0" y="0"/>
          <a:chExt cx="0" cy="0"/>
        </a:xfrm>
      </p:grpSpPr>
      <p:sp>
        <p:nvSpPr>
          <p:cNvPr id="74" name="Google Shape;74;p17"/>
          <p:cNvSpPr txBox="1">
            <a:spLocks noGrp="1"/>
          </p:cNvSpPr>
          <p:nvPr>
            <p:ph type="ctrTitle"/>
          </p:nvPr>
        </p:nvSpPr>
        <p:spPr>
          <a:xfrm>
            <a:off x="422898" y="576263"/>
            <a:ext cx="4977777" cy="29676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7"/>
          <p:cNvSpPr txBox="1">
            <a:spLocks noGrp="1"/>
          </p:cNvSpPr>
          <p:nvPr>
            <p:ph type="subTitle" idx="1"/>
          </p:nvPr>
        </p:nvSpPr>
        <p:spPr>
          <a:xfrm>
            <a:off x="422898" y="3764975"/>
            <a:ext cx="4977777" cy="2192683"/>
          </a:xfrm>
          <a:prstGeom prst="rect">
            <a:avLst/>
          </a:prstGeom>
          <a:noFill/>
          <a:ln>
            <a:noFill/>
          </a:ln>
        </p:spPr>
        <p:txBody>
          <a:bodyPr spcFirstLastPara="1" wrap="square" lIns="91425" tIns="45700" rIns="91425" bIns="45700" anchor="t" anchorCtr="0">
            <a:normAutofit/>
          </a:bodyPr>
          <a:lstStyle>
            <a:lvl1pPr lvl="0" algn="l">
              <a:lnSpc>
                <a:spcPct val="116666"/>
              </a:lnSpc>
              <a:spcBef>
                <a:spcPts val="1000"/>
              </a:spcBef>
              <a:spcAft>
                <a:spcPts val="0"/>
              </a:spcAft>
              <a:buSzPts val="2400"/>
              <a:buNone/>
              <a:defRPr/>
            </a:lvl1pPr>
            <a:lvl2pPr lvl="1" algn="l">
              <a:lnSpc>
                <a:spcPct val="155555"/>
              </a:lnSpc>
              <a:spcBef>
                <a:spcPts val="500"/>
              </a:spcBef>
              <a:spcAft>
                <a:spcPts val="0"/>
              </a:spcAft>
              <a:buSzPts val="1800"/>
              <a:buChar char="⬩"/>
              <a:defRPr/>
            </a:lvl2pPr>
            <a:lvl3pPr lvl="2" algn="l">
              <a:lnSpc>
                <a:spcPct val="155555"/>
              </a:lnSpc>
              <a:spcBef>
                <a:spcPts val="500"/>
              </a:spcBef>
              <a:spcAft>
                <a:spcPts val="0"/>
              </a:spcAft>
              <a:buSzPts val="1800"/>
              <a:buChar char="⬩"/>
              <a:defRPr/>
            </a:lvl3pPr>
            <a:lvl4pPr lvl="3" algn="l">
              <a:lnSpc>
                <a:spcPct val="155555"/>
              </a:lnSpc>
              <a:spcBef>
                <a:spcPts val="500"/>
              </a:spcBef>
              <a:spcAft>
                <a:spcPts val="0"/>
              </a:spcAft>
              <a:buSzPts val="1800"/>
              <a:buChar char="⬩"/>
              <a:defRPr/>
            </a:lvl4pPr>
            <a:lvl5pPr lvl="4" algn="l">
              <a:lnSpc>
                <a:spcPct val="155555"/>
              </a:lnSpc>
              <a:spcBef>
                <a:spcPts val="500"/>
              </a:spcBef>
              <a:spcAft>
                <a:spcPts val="0"/>
              </a:spcAft>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76" name="Google Shape;76;p17" descr="Tag=AccentColor&#10;Flavor=Light&#10;Target=Fill"/>
          <p:cNvSpPr/>
          <p:nvPr/>
        </p:nvSpPr>
        <p:spPr>
          <a:xfrm rot="10800000">
            <a:off x="11496184" y="-10"/>
            <a:ext cx="695816" cy="6858000"/>
          </a:xfrm>
          <a:prstGeom prst="rect">
            <a:avLst/>
          </a:prstGeom>
          <a:solidFill>
            <a:schemeClr val="accent1">
              <a:alpha val="24705"/>
            </a:schemeClr>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000"/>
              <a:buFont typeface="Arial"/>
              <a:buNone/>
            </a:pPr>
            <a:endParaRPr sz="3000" b="0" i="0" u="none" strike="noStrike" cap="none">
              <a:solidFill>
                <a:srgbClr val="000000"/>
              </a:solidFill>
              <a:latin typeface="Helvetica Neue"/>
              <a:ea typeface="Helvetica Neue"/>
              <a:cs typeface="Helvetica Neue"/>
              <a:sym typeface="Helvetica Neue"/>
            </a:endParaRPr>
          </a:p>
        </p:txBody>
      </p:sp>
      <p:sp>
        <p:nvSpPr>
          <p:cNvPr id="77" name="Google Shape;77;p17"/>
          <p:cNvSpPr>
            <a:spLocks noGrp="1"/>
          </p:cNvSpPr>
          <p:nvPr>
            <p:ph type="pic" idx="2"/>
          </p:nvPr>
        </p:nvSpPr>
        <p:spPr>
          <a:xfrm>
            <a:off x="6483096" y="0"/>
            <a:ext cx="5020056" cy="6848856"/>
          </a:xfrm>
          <a:prstGeom prst="rect">
            <a:avLst/>
          </a:prstGeom>
          <a:solidFill>
            <a:schemeClr val="accent3"/>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Chart Table Timeline" type="obj">
  <p:cSld name="OBJECT">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420624" y="365125"/>
            <a:ext cx="1054303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5200"/>
              <a:buFont typeface="Arial"/>
              <a:buNone/>
              <a:defRPr sz="5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8"/>
          <p:cNvSpPr txBox="1">
            <a:spLocks noGrp="1"/>
          </p:cNvSpPr>
          <p:nvPr>
            <p:ph type="body" idx="1"/>
          </p:nvPr>
        </p:nvSpPr>
        <p:spPr>
          <a:xfrm>
            <a:off x="420625" y="1825625"/>
            <a:ext cx="10946892" cy="4206383"/>
          </a:xfrm>
          <a:prstGeom prst="rect">
            <a:avLst/>
          </a:prstGeom>
          <a:noFill/>
          <a:ln>
            <a:noFill/>
          </a:ln>
        </p:spPr>
        <p:txBody>
          <a:bodyPr spcFirstLastPara="1" wrap="square" lIns="91425" tIns="45700" rIns="91425" bIns="45700" anchor="t" anchorCtr="0">
            <a:normAutofit/>
          </a:bodyPr>
          <a:lstStyle>
            <a:lvl1pPr marL="457200" lvl="0" indent="-228600" algn="l">
              <a:lnSpc>
                <a:spcPct val="116666"/>
              </a:lnSpc>
              <a:spcBef>
                <a:spcPts val="1000"/>
              </a:spcBef>
              <a:spcAft>
                <a:spcPts val="0"/>
              </a:spcAft>
              <a:buSzPts val="2400"/>
              <a:buNone/>
              <a:defRPr sz="2400"/>
            </a:lvl1pPr>
            <a:lvl2pPr marL="914400" lvl="1" indent="-228600" algn="l">
              <a:lnSpc>
                <a:spcPct val="127272"/>
              </a:lnSpc>
              <a:spcBef>
                <a:spcPts val="500"/>
              </a:spcBef>
              <a:spcAft>
                <a:spcPts val="0"/>
              </a:spcAft>
              <a:buSzPts val="2200"/>
              <a:buNone/>
              <a:defRPr sz="2200"/>
            </a:lvl2pPr>
            <a:lvl3pPr marL="1371600" lvl="2" indent="-228600" algn="l">
              <a:lnSpc>
                <a:spcPct val="155555"/>
              </a:lnSpc>
              <a:spcBef>
                <a:spcPts val="500"/>
              </a:spcBef>
              <a:spcAft>
                <a:spcPts val="0"/>
              </a:spcAft>
              <a:buSzPts val="1800"/>
              <a:buNone/>
              <a:defRPr/>
            </a:lvl3pPr>
            <a:lvl4pPr marL="1828800" lvl="3" indent="-228600" algn="l">
              <a:lnSpc>
                <a:spcPct val="175000"/>
              </a:lnSpc>
              <a:spcBef>
                <a:spcPts val="500"/>
              </a:spcBef>
              <a:spcAft>
                <a:spcPts val="0"/>
              </a:spcAft>
              <a:buSzPts val="1600"/>
              <a:buNone/>
              <a:defRPr/>
            </a:lvl4pPr>
            <a:lvl5pPr marL="2286000" lvl="4" indent="-228600" algn="l">
              <a:lnSpc>
                <a:spcPct val="200000"/>
              </a:lnSpc>
              <a:spcBef>
                <a:spcPts val="500"/>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8"/>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8"/>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8"/>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chemeClr val="dk2"/>
                </a:solidFill>
                <a:latin typeface="Arial"/>
                <a:ea typeface="Arial"/>
                <a:cs typeface="Arial"/>
                <a:sym typeface="Arial"/>
              </a:defRPr>
            </a:lvl1pPr>
            <a:lvl2pPr marL="0" lvl="1" indent="0" algn="ctr">
              <a:spcBef>
                <a:spcPts val="0"/>
              </a:spcBef>
              <a:buNone/>
              <a:defRPr sz="1200" b="0" i="0" u="none" strike="noStrike" cap="none">
                <a:solidFill>
                  <a:schemeClr val="dk2"/>
                </a:solidFill>
                <a:latin typeface="Arial"/>
                <a:ea typeface="Arial"/>
                <a:cs typeface="Arial"/>
                <a:sym typeface="Arial"/>
              </a:defRPr>
            </a:lvl2pPr>
            <a:lvl3pPr marL="0" lvl="2" indent="0" algn="ctr">
              <a:spcBef>
                <a:spcPts val="0"/>
              </a:spcBef>
              <a:buNone/>
              <a:defRPr sz="1200" b="0" i="0" u="none" strike="noStrike" cap="none">
                <a:solidFill>
                  <a:schemeClr val="dk2"/>
                </a:solidFill>
                <a:latin typeface="Arial"/>
                <a:ea typeface="Arial"/>
                <a:cs typeface="Arial"/>
                <a:sym typeface="Arial"/>
              </a:defRPr>
            </a:lvl3pPr>
            <a:lvl4pPr marL="0" lvl="3" indent="0" algn="ctr">
              <a:spcBef>
                <a:spcPts val="0"/>
              </a:spcBef>
              <a:buNone/>
              <a:defRPr sz="1200" b="0" i="0" u="none" strike="noStrike" cap="none">
                <a:solidFill>
                  <a:schemeClr val="dk2"/>
                </a:solidFill>
                <a:latin typeface="Arial"/>
                <a:ea typeface="Arial"/>
                <a:cs typeface="Arial"/>
                <a:sym typeface="Arial"/>
              </a:defRPr>
            </a:lvl4pPr>
            <a:lvl5pPr marL="0" lvl="4" indent="0" algn="ctr">
              <a:spcBef>
                <a:spcPts val="0"/>
              </a:spcBef>
              <a:buNone/>
              <a:defRPr sz="1200" b="0" i="0" u="none" strike="noStrike" cap="none">
                <a:solidFill>
                  <a:schemeClr val="dk2"/>
                </a:solidFill>
                <a:latin typeface="Arial"/>
                <a:ea typeface="Arial"/>
                <a:cs typeface="Arial"/>
                <a:sym typeface="Arial"/>
              </a:defRPr>
            </a:lvl5pPr>
            <a:lvl6pPr marL="0" lvl="5" indent="0" algn="ctr">
              <a:spcBef>
                <a:spcPts val="0"/>
              </a:spcBef>
              <a:buNone/>
              <a:defRPr sz="1200" b="0" i="0" u="none" strike="noStrike" cap="none">
                <a:solidFill>
                  <a:schemeClr val="dk2"/>
                </a:solidFill>
                <a:latin typeface="Arial"/>
                <a:ea typeface="Arial"/>
                <a:cs typeface="Arial"/>
                <a:sym typeface="Arial"/>
              </a:defRPr>
            </a:lvl6pPr>
            <a:lvl7pPr marL="0" lvl="6" indent="0" algn="ctr">
              <a:spcBef>
                <a:spcPts val="0"/>
              </a:spcBef>
              <a:buNone/>
              <a:defRPr sz="1200" b="0" i="0" u="none" strike="noStrike" cap="none">
                <a:solidFill>
                  <a:schemeClr val="dk2"/>
                </a:solidFill>
                <a:latin typeface="Arial"/>
                <a:ea typeface="Arial"/>
                <a:cs typeface="Arial"/>
                <a:sym typeface="Arial"/>
              </a:defRPr>
            </a:lvl7pPr>
            <a:lvl8pPr marL="0" lvl="7" indent="0" algn="ctr">
              <a:spcBef>
                <a:spcPts val="0"/>
              </a:spcBef>
              <a:buNone/>
              <a:defRPr sz="1200" b="0" i="0" u="none" strike="noStrike" cap="none">
                <a:solidFill>
                  <a:schemeClr val="dk2"/>
                </a:solidFill>
                <a:latin typeface="Arial"/>
                <a:ea typeface="Arial"/>
                <a:cs typeface="Arial"/>
                <a:sym typeface="Arial"/>
              </a:defRPr>
            </a:lvl8pPr>
            <a:lvl9pPr marL="0" lvl="8" indent="0" algn="ctr">
              <a:spcBef>
                <a:spcPts val="0"/>
              </a:spcBef>
              <a:buNone/>
              <a:defRPr sz="12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Quote">
  <p:cSld name="7_Quote">
    <p:spTree>
      <p:nvGrpSpPr>
        <p:cNvPr id="1" name="Shape 84"/>
        <p:cNvGrpSpPr/>
        <p:nvPr/>
      </p:nvGrpSpPr>
      <p:grpSpPr>
        <a:xfrm>
          <a:off x="0" y="0"/>
          <a:ext cx="0" cy="0"/>
          <a:chOff x="0" y="0"/>
          <a:chExt cx="0" cy="0"/>
        </a:xfrm>
      </p:grpSpPr>
      <p:sp>
        <p:nvSpPr>
          <p:cNvPr id="85" name="Google Shape;85;p19"/>
          <p:cNvSpPr/>
          <p:nvPr/>
        </p:nvSpPr>
        <p:spPr>
          <a:xfrm>
            <a:off x="1446276" y="685800"/>
            <a:ext cx="10744200" cy="548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6" name="Google Shape;86;p19"/>
          <p:cNvSpPr txBox="1">
            <a:spLocks noGrp="1"/>
          </p:cNvSpPr>
          <p:nvPr>
            <p:ph type="ctrTitle"/>
          </p:nvPr>
        </p:nvSpPr>
        <p:spPr>
          <a:xfrm>
            <a:off x="422899" y="576263"/>
            <a:ext cx="5206802" cy="29676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9"/>
          <p:cNvSpPr txBox="1">
            <a:spLocks noGrp="1"/>
          </p:cNvSpPr>
          <p:nvPr>
            <p:ph type="subTitle" idx="1"/>
          </p:nvPr>
        </p:nvSpPr>
        <p:spPr>
          <a:xfrm>
            <a:off x="422899" y="3764975"/>
            <a:ext cx="5206802" cy="2192683"/>
          </a:xfrm>
          <a:prstGeom prst="rect">
            <a:avLst/>
          </a:prstGeom>
          <a:noFill/>
          <a:ln>
            <a:noFill/>
          </a:ln>
        </p:spPr>
        <p:txBody>
          <a:bodyPr spcFirstLastPara="1" wrap="square" lIns="91425" tIns="45700" rIns="91425" bIns="45700" anchor="t" anchorCtr="0">
            <a:normAutofit/>
          </a:bodyPr>
          <a:lstStyle>
            <a:lvl1pPr lvl="0" algn="l">
              <a:lnSpc>
                <a:spcPct val="116666"/>
              </a:lnSpc>
              <a:spcBef>
                <a:spcPts val="1000"/>
              </a:spcBef>
              <a:spcAft>
                <a:spcPts val="0"/>
              </a:spcAft>
              <a:buSzPts val="2400"/>
              <a:buNone/>
              <a:defRPr/>
            </a:lvl1pPr>
            <a:lvl2pPr lvl="1" algn="l">
              <a:lnSpc>
                <a:spcPct val="155555"/>
              </a:lnSpc>
              <a:spcBef>
                <a:spcPts val="500"/>
              </a:spcBef>
              <a:spcAft>
                <a:spcPts val="0"/>
              </a:spcAft>
              <a:buSzPts val="1800"/>
              <a:buChar char="⬩"/>
              <a:defRPr/>
            </a:lvl2pPr>
            <a:lvl3pPr lvl="2" algn="l">
              <a:lnSpc>
                <a:spcPct val="155555"/>
              </a:lnSpc>
              <a:spcBef>
                <a:spcPts val="500"/>
              </a:spcBef>
              <a:spcAft>
                <a:spcPts val="0"/>
              </a:spcAft>
              <a:buSzPts val="1800"/>
              <a:buChar char="⬩"/>
              <a:defRPr/>
            </a:lvl3pPr>
            <a:lvl4pPr lvl="3" algn="l">
              <a:lnSpc>
                <a:spcPct val="155555"/>
              </a:lnSpc>
              <a:spcBef>
                <a:spcPts val="500"/>
              </a:spcBef>
              <a:spcAft>
                <a:spcPts val="0"/>
              </a:spcAft>
              <a:buSzPts val="1800"/>
              <a:buChar char="⬩"/>
              <a:defRPr/>
            </a:lvl4pPr>
            <a:lvl5pPr lvl="4" algn="l">
              <a:lnSpc>
                <a:spcPct val="155555"/>
              </a:lnSpc>
              <a:spcBef>
                <a:spcPts val="500"/>
              </a:spcBef>
              <a:spcAft>
                <a:spcPts val="0"/>
              </a:spcAft>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88" name="Google Shape;88;p19"/>
          <p:cNvSpPr>
            <a:spLocks noGrp="1"/>
          </p:cNvSpPr>
          <p:nvPr>
            <p:ph type="pic" idx="2"/>
          </p:nvPr>
        </p:nvSpPr>
        <p:spPr>
          <a:xfrm>
            <a:off x="6364224" y="685800"/>
            <a:ext cx="5129784" cy="1746504"/>
          </a:xfrm>
          <a:prstGeom prst="rect">
            <a:avLst/>
          </a:prstGeom>
          <a:solidFill>
            <a:schemeClr val="accent3"/>
          </a:solidFill>
          <a:ln>
            <a:noFill/>
          </a:ln>
        </p:spPr>
      </p:sp>
      <p:sp>
        <p:nvSpPr>
          <p:cNvPr id="89" name="Google Shape;89;p19"/>
          <p:cNvSpPr>
            <a:spLocks noGrp="1"/>
          </p:cNvSpPr>
          <p:nvPr>
            <p:ph type="pic" idx="3"/>
          </p:nvPr>
        </p:nvSpPr>
        <p:spPr>
          <a:xfrm>
            <a:off x="6361416" y="2559960"/>
            <a:ext cx="5129784" cy="1746504"/>
          </a:xfrm>
          <a:prstGeom prst="rect">
            <a:avLst/>
          </a:prstGeom>
          <a:solidFill>
            <a:schemeClr val="accent3"/>
          </a:solidFill>
          <a:ln>
            <a:noFill/>
          </a:ln>
        </p:spPr>
      </p:sp>
      <p:sp>
        <p:nvSpPr>
          <p:cNvPr id="90" name="Google Shape;90;p19"/>
          <p:cNvSpPr>
            <a:spLocks noGrp="1"/>
          </p:cNvSpPr>
          <p:nvPr>
            <p:ph type="pic" idx="4"/>
          </p:nvPr>
        </p:nvSpPr>
        <p:spPr>
          <a:xfrm>
            <a:off x="6361416" y="4416192"/>
            <a:ext cx="5129784" cy="1746504"/>
          </a:xfrm>
          <a:prstGeom prst="rect">
            <a:avLst/>
          </a:prstGeom>
          <a:solidFill>
            <a:schemeClr val="accent3"/>
          </a:solidFill>
          <a:ln>
            <a:noFill/>
          </a:ln>
        </p:spPr>
      </p:sp>
      <p:sp>
        <p:nvSpPr>
          <p:cNvPr id="91" name="Google Shape;91;p19"/>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9"/>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9"/>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94" name="Google Shape;94;p19"/>
          <p:cNvSpPr/>
          <p:nvPr/>
        </p:nvSpPr>
        <p:spPr>
          <a:xfrm rot="10800000">
            <a:off x="11504672" y="685799"/>
            <a:ext cx="687327" cy="1747907"/>
          </a:xfrm>
          <a:prstGeom prst="rect">
            <a:avLst/>
          </a:prstGeom>
          <a:solidFill>
            <a:schemeClr val="accent1">
              <a:alpha val="24705"/>
            </a:schemeClr>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000"/>
              <a:buFont typeface="Arial"/>
              <a:buNone/>
            </a:pPr>
            <a:endParaRPr sz="3000" b="0" i="0" u="none" strike="noStrike" cap="none">
              <a:solidFill>
                <a:srgbClr val="000000"/>
              </a:solidFill>
              <a:latin typeface="Helvetica Neue"/>
              <a:ea typeface="Helvetica Neue"/>
              <a:cs typeface="Helvetica Neue"/>
              <a:sym typeface="Helvetica Neue"/>
            </a:endParaRPr>
          </a:p>
        </p:txBody>
      </p:sp>
      <p:cxnSp>
        <p:nvCxnSpPr>
          <p:cNvPr id="95" name="Google Shape;95;p19"/>
          <p:cNvCxnSpPr/>
          <p:nvPr/>
        </p:nvCxnSpPr>
        <p:spPr>
          <a:xfrm>
            <a:off x="1524" y="6172200"/>
            <a:ext cx="12192000" cy="0"/>
          </a:xfrm>
          <a:prstGeom prst="straightConnector1">
            <a:avLst/>
          </a:prstGeom>
          <a:noFill/>
          <a:ln w="9525" cap="rnd" cmpd="sng">
            <a:solidFill>
              <a:schemeClr val="accent1"/>
            </a:solidFill>
            <a:prstDash val="dash"/>
            <a:miter lim="800000"/>
            <a:headEnd type="none" w="sm" len="sm"/>
            <a:tailEnd type="none" w="sm" len="sm"/>
          </a:ln>
        </p:spPr>
      </p:cxnSp>
      <p:cxnSp>
        <p:nvCxnSpPr>
          <p:cNvPr id="96" name="Google Shape;96;p19"/>
          <p:cNvCxnSpPr/>
          <p:nvPr/>
        </p:nvCxnSpPr>
        <p:spPr>
          <a:xfrm rot="10800000">
            <a:off x="11496184" y="5610"/>
            <a:ext cx="0" cy="6858000"/>
          </a:xfrm>
          <a:prstGeom prst="straightConnector1">
            <a:avLst/>
          </a:prstGeom>
          <a:noFill/>
          <a:ln w="9525" cap="rnd" cmpd="sng">
            <a:solidFill>
              <a:schemeClr val="accent1"/>
            </a:solidFill>
            <a:prstDash val="dash"/>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8_Team">
  <p:cSld name="8_Team">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420623" y="365760"/>
            <a:ext cx="11067089" cy="1325880"/>
          </a:xfrm>
          <a:prstGeom prst="rect">
            <a:avLst/>
          </a:prstGeom>
          <a:noFill/>
          <a:ln>
            <a:noFill/>
          </a:ln>
        </p:spPr>
        <p:txBody>
          <a:bodyPr spcFirstLastPara="1" wrap="square" lIns="91425" tIns="45700" rIns="91425" bIns="45700" anchor="ctr" anchorCtr="0">
            <a:normAutofit/>
          </a:bodyPr>
          <a:lstStyle>
            <a:lvl1pPr lvl="0" algn="l">
              <a:lnSpc>
                <a:spcPct val="53846"/>
              </a:lnSpc>
              <a:spcBef>
                <a:spcPts val="1000"/>
              </a:spcBef>
              <a:spcAft>
                <a:spcPts val="0"/>
              </a:spcAft>
              <a:buClr>
                <a:schemeClr val="dk2"/>
              </a:buClr>
              <a:buSzPts val="5200"/>
              <a:buFont typeface="Arial"/>
              <a:buNone/>
              <a:defRPr sz="52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20"/>
          <p:cNvSpPr>
            <a:spLocks noGrp="1"/>
          </p:cNvSpPr>
          <p:nvPr>
            <p:ph type="pic" idx="2"/>
          </p:nvPr>
        </p:nvSpPr>
        <p:spPr>
          <a:xfrm>
            <a:off x="420624" y="2029968"/>
            <a:ext cx="2642616" cy="1892808"/>
          </a:xfrm>
          <a:prstGeom prst="rect">
            <a:avLst/>
          </a:prstGeom>
          <a:solidFill>
            <a:schemeClr val="accent3"/>
          </a:solidFill>
          <a:ln>
            <a:noFill/>
          </a:ln>
        </p:spPr>
      </p:sp>
      <p:sp>
        <p:nvSpPr>
          <p:cNvPr id="100" name="Google Shape;100;p20"/>
          <p:cNvSpPr txBox="1">
            <a:spLocks noGrp="1"/>
          </p:cNvSpPr>
          <p:nvPr>
            <p:ph type="body" idx="1"/>
          </p:nvPr>
        </p:nvSpPr>
        <p:spPr>
          <a:xfrm>
            <a:off x="420624" y="3971853"/>
            <a:ext cx="2642616" cy="877824"/>
          </a:xfrm>
          <a:prstGeom prst="rect">
            <a:avLst/>
          </a:prstGeom>
          <a:noFill/>
          <a:ln>
            <a:noFill/>
          </a:ln>
        </p:spPr>
        <p:txBody>
          <a:bodyPr spcFirstLastPara="1" wrap="square" lIns="91425" tIns="45700" rIns="91425" bIns="45700" anchor="b" anchorCtr="0">
            <a:normAutofit/>
          </a:bodyPr>
          <a:lstStyle>
            <a:lvl1pPr marL="457200" lvl="0" indent="-228600" algn="l">
              <a:lnSpc>
                <a:spcPct val="140000"/>
              </a:lnSpc>
              <a:spcBef>
                <a:spcPts val="1000"/>
              </a:spcBef>
              <a:spcAft>
                <a:spcPts val="0"/>
              </a:spcAft>
              <a:buSzPts val="2000"/>
              <a:buNone/>
              <a:defRPr sz="2000" b="1"/>
            </a:lvl1pPr>
            <a:lvl2pPr marL="914400" lvl="1" indent="-342900" algn="l">
              <a:lnSpc>
                <a:spcPct val="155555"/>
              </a:lnSpc>
              <a:spcBef>
                <a:spcPts val="500"/>
              </a:spcBef>
              <a:spcAft>
                <a:spcPts val="0"/>
              </a:spcAft>
              <a:buSzPts val="1800"/>
              <a:buChar char="⬩"/>
              <a:defRPr/>
            </a:lvl2pPr>
            <a:lvl3pPr marL="1371600" lvl="2" indent="-342900" algn="l">
              <a:lnSpc>
                <a:spcPct val="155555"/>
              </a:lnSpc>
              <a:spcBef>
                <a:spcPts val="500"/>
              </a:spcBef>
              <a:spcAft>
                <a:spcPts val="0"/>
              </a:spcAft>
              <a:buSzPts val="1800"/>
              <a:buChar char="⬩"/>
              <a:defRPr/>
            </a:lvl3pPr>
            <a:lvl4pPr marL="1828800" lvl="3" indent="-342900" algn="l">
              <a:lnSpc>
                <a:spcPct val="155555"/>
              </a:lnSpc>
              <a:spcBef>
                <a:spcPts val="500"/>
              </a:spcBef>
              <a:spcAft>
                <a:spcPts val="0"/>
              </a:spcAft>
              <a:buSzPts val="1800"/>
              <a:buChar char="⬩"/>
              <a:defRPr/>
            </a:lvl4pPr>
            <a:lvl5pPr marL="2286000" lvl="4" indent="-342900" algn="l">
              <a:lnSpc>
                <a:spcPct val="15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20"/>
          <p:cNvSpPr txBox="1">
            <a:spLocks noGrp="1"/>
          </p:cNvSpPr>
          <p:nvPr>
            <p:ph type="body" idx="3"/>
          </p:nvPr>
        </p:nvSpPr>
        <p:spPr>
          <a:xfrm>
            <a:off x="420625" y="4945456"/>
            <a:ext cx="2644360" cy="741904"/>
          </a:xfrm>
          <a:prstGeom prst="rect">
            <a:avLst/>
          </a:prstGeom>
          <a:noFill/>
          <a:ln>
            <a:noFill/>
          </a:ln>
        </p:spPr>
        <p:txBody>
          <a:bodyPr spcFirstLastPara="1" wrap="square" lIns="91425" tIns="45700" rIns="91425" bIns="45700" anchor="t" anchorCtr="0">
            <a:noAutofit/>
          </a:bodyPr>
          <a:lstStyle>
            <a:lvl1pPr marL="457200" lvl="0" indent="-228600" algn="l">
              <a:lnSpc>
                <a:spcPct val="155555"/>
              </a:lnSpc>
              <a:spcBef>
                <a:spcPts val="1000"/>
              </a:spcBef>
              <a:spcAft>
                <a:spcPts val="0"/>
              </a:spcAft>
              <a:buSzPts val="1800"/>
              <a:buNone/>
              <a:defRPr sz="1800">
                <a:solidFill>
                  <a:srgbClr val="888888"/>
                </a:solidFill>
              </a:defRPr>
            </a:lvl1pPr>
            <a:lvl2pPr marL="914400" lvl="1" indent="-228600" algn="l">
              <a:lnSpc>
                <a:spcPct val="140000"/>
              </a:lnSpc>
              <a:spcBef>
                <a:spcPts val="500"/>
              </a:spcBef>
              <a:spcAft>
                <a:spcPts val="0"/>
              </a:spcAft>
              <a:buSzPts val="2000"/>
              <a:buNone/>
              <a:defRPr sz="2000">
                <a:solidFill>
                  <a:srgbClr val="888888"/>
                </a:solidFill>
              </a:defRPr>
            </a:lvl2pPr>
            <a:lvl3pPr marL="1371600" lvl="2" indent="-228600" algn="l">
              <a:lnSpc>
                <a:spcPct val="155555"/>
              </a:lnSpc>
              <a:spcBef>
                <a:spcPts val="500"/>
              </a:spcBef>
              <a:spcAft>
                <a:spcPts val="0"/>
              </a:spcAft>
              <a:buSzPts val="1800"/>
              <a:buNone/>
              <a:defRPr sz="1800">
                <a:solidFill>
                  <a:srgbClr val="888888"/>
                </a:solidFill>
              </a:defRPr>
            </a:lvl3pPr>
            <a:lvl4pPr marL="1828800" lvl="3" indent="-228600" algn="l">
              <a:lnSpc>
                <a:spcPct val="175000"/>
              </a:lnSpc>
              <a:spcBef>
                <a:spcPts val="500"/>
              </a:spcBef>
              <a:spcAft>
                <a:spcPts val="0"/>
              </a:spcAft>
              <a:buSzPts val="1600"/>
              <a:buNone/>
              <a:defRPr sz="1600">
                <a:solidFill>
                  <a:srgbClr val="888888"/>
                </a:solidFill>
              </a:defRPr>
            </a:lvl4pPr>
            <a:lvl5pPr marL="2286000" lvl="4" indent="-228600" algn="l">
              <a:lnSpc>
                <a:spcPct val="175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2" name="Google Shape;102;p20"/>
          <p:cNvSpPr>
            <a:spLocks noGrp="1"/>
          </p:cNvSpPr>
          <p:nvPr>
            <p:ph type="pic" idx="4"/>
          </p:nvPr>
        </p:nvSpPr>
        <p:spPr>
          <a:xfrm>
            <a:off x="3227832" y="2029968"/>
            <a:ext cx="2642616" cy="1892808"/>
          </a:xfrm>
          <a:prstGeom prst="rect">
            <a:avLst/>
          </a:prstGeom>
          <a:solidFill>
            <a:schemeClr val="accent3"/>
          </a:solidFill>
          <a:ln>
            <a:noFill/>
          </a:ln>
        </p:spPr>
      </p:sp>
      <p:sp>
        <p:nvSpPr>
          <p:cNvPr id="103" name="Google Shape;103;p20"/>
          <p:cNvSpPr txBox="1">
            <a:spLocks noGrp="1"/>
          </p:cNvSpPr>
          <p:nvPr>
            <p:ph type="body" idx="5"/>
          </p:nvPr>
        </p:nvSpPr>
        <p:spPr>
          <a:xfrm>
            <a:off x="3227832" y="3971853"/>
            <a:ext cx="2642616" cy="877824"/>
          </a:xfrm>
          <a:prstGeom prst="rect">
            <a:avLst/>
          </a:prstGeom>
          <a:noFill/>
          <a:ln>
            <a:noFill/>
          </a:ln>
        </p:spPr>
        <p:txBody>
          <a:bodyPr spcFirstLastPara="1" wrap="square" lIns="91425" tIns="45700" rIns="91425" bIns="45700" anchor="b" anchorCtr="0">
            <a:normAutofit/>
          </a:bodyPr>
          <a:lstStyle>
            <a:lvl1pPr marL="457200" lvl="0" indent="-228600" algn="l">
              <a:lnSpc>
                <a:spcPct val="140000"/>
              </a:lnSpc>
              <a:spcBef>
                <a:spcPts val="1000"/>
              </a:spcBef>
              <a:spcAft>
                <a:spcPts val="0"/>
              </a:spcAft>
              <a:buSzPts val="2000"/>
              <a:buNone/>
              <a:defRPr sz="2000" b="1"/>
            </a:lvl1pPr>
            <a:lvl2pPr marL="914400" lvl="1" indent="-342900" algn="l">
              <a:lnSpc>
                <a:spcPct val="155555"/>
              </a:lnSpc>
              <a:spcBef>
                <a:spcPts val="500"/>
              </a:spcBef>
              <a:spcAft>
                <a:spcPts val="0"/>
              </a:spcAft>
              <a:buSzPts val="1800"/>
              <a:buChar char="⬩"/>
              <a:defRPr/>
            </a:lvl2pPr>
            <a:lvl3pPr marL="1371600" lvl="2" indent="-342900" algn="l">
              <a:lnSpc>
                <a:spcPct val="155555"/>
              </a:lnSpc>
              <a:spcBef>
                <a:spcPts val="500"/>
              </a:spcBef>
              <a:spcAft>
                <a:spcPts val="0"/>
              </a:spcAft>
              <a:buSzPts val="1800"/>
              <a:buChar char="⬩"/>
              <a:defRPr/>
            </a:lvl3pPr>
            <a:lvl4pPr marL="1828800" lvl="3" indent="-342900" algn="l">
              <a:lnSpc>
                <a:spcPct val="155555"/>
              </a:lnSpc>
              <a:spcBef>
                <a:spcPts val="500"/>
              </a:spcBef>
              <a:spcAft>
                <a:spcPts val="0"/>
              </a:spcAft>
              <a:buSzPts val="1800"/>
              <a:buChar char="⬩"/>
              <a:defRPr/>
            </a:lvl4pPr>
            <a:lvl5pPr marL="2286000" lvl="4" indent="-342900" algn="l">
              <a:lnSpc>
                <a:spcPct val="15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20"/>
          <p:cNvSpPr txBox="1">
            <a:spLocks noGrp="1"/>
          </p:cNvSpPr>
          <p:nvPr>
            <p:ph type="body" idx="6"/>
          </p:nvPr>
        </p:nvSpPr>
        <p:spPr>
          <a:xfrm>
            <a:off x="3227832" y="4945456"/>
            <a:ext cx="2644360" cy="741904"/>
          </a:xfrm>
          <a:prstGeom prst="rect">
            <a:avLst/>
          </a:prstGeom>
          <a:noFill/>
          <a:ln>
            <a:noFill/>
          </a:ln>
        </p:spPr>
        <p:txBody>
          <a:bodyPr spcFirstLastPara="1" wrap="square" lIns="91425" tIns="45700" rIns="91425" bIns="45700" anchor="t" anchorCtr="0">
            <a:noAutofit/>
          </a:bodyPr>
          <a:lstStyle>
            <a:lvl1pPr marL="457200" lvl="0" indent="-228600" algn="l">
              <a:lnSpc>
                <a:spcPct val="155555"/>
              </a:lnSpc>
              <a:spcBef>
                <a:spcPts val="1000"/>
              </a:spcBef>
              <a:spcAft>
                <a:spcPts val="0"/>
              </a:spcAft>
              <a:buSzPts val="1800"/>
              <a:buNone/>
              <a:defRPr sz="1800">
                <a:solidFill>
                  <a:srgbClr val="888888"/>
                </a:solidFill>
              </a:defRPr>
            </a:lvl1pPr>
            <a:lvl2pPr marL="914400" lvl="1" indent="-228600" algn="l">
              <a:lnSpc>
                <a:spcPct val="140000"/>
              </a:lnSpc>
              <a:spcBef>
                <a:spcPts val="500"/>
              </a:spcBef>
              <a:spcAft>
                <a:spcPts val="0"/>
              </a:spcAft>
              <a:buSzPts val="2000"/>
              <a:buNone/>
              <a:defRPr sz="2000">
                <a:solidFill>
                  <a:srgbClr val="888888"/>
                </a:solidFill>
              </a:defRPr>
            </a:lvl2pPr>
            <a:lvl3pPr marL="1371600" lvl="2" indent="-228600" algn="l">
              <a:lnSpc>
                <a:spcPct val="155555"/>
              </a:lnSpc>
              <a:spcBef>
                <a:spcPts val="500"/>
              </a:spcBef>
              <a:spcAft>
                <a:spcPts val="0"/>
              </a:spcAft>
              <a:buSzPts val="1800"/>
              <a:buNone/>
              <a:defRPr sz="1800">
                <a:solidFill>
                  <a:srgbClr val="888888"/>
                </a:solidFill>
              </a:defRPr>
            </a:lvl3pPr>
            <a:lvl4pPr marL="1828800" lvl="3" indent="-228600" algn="l">
              <a:lnSpc>
                <a:spcPct val="175000"/>
              </a:lnSpc>
              <a:spcBef>
                <a:spcPts val="500"/>
              </a:spcBef>
              <a:spcAft>
                <a:spcPts val="0"/>
              </a:spcAft>
              <a:buSzPts val="1600"/>
              <a:buNone/>
              <a:defRPr sz="1600">
                <a:solidFill>
                  <a:srgbClr val="888888"/>
                </a:solidFill>
              </a:defRPr>
            </a:lvl4pPr>
            <a:lvl5pPr marL="2286000" lvl="4" indent="-228600" algn="l">
              <a:lnSpc>
                <a:spcPct val="175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20"/>
          <p:cNvSpPr>
            <a:spLocks noGrp="1"/>
          </p:cNvSpPr>
          <p:nvPr>
            <p:ph type="pic" idx="7"/>
          </p:nvPr>
        </p:nvSpPr>
        <p:spPr>
          <a:xfrm>
            <a:off x="6044184" y="2029968"/>
            <a:ext cx="2642616" cy="1892808"/>
          </a:xfrm>
          <a:prstGeom prst="rect">
            <a:avLst/>
          </a:prstGeom>
          <a:solidFill>
            <a:schemeClr val="accent3"/>
          </a:solidFill>
          <a:ln>
            <a:noFill/>
          </a:ln>
        </p:spPr>
      </p:sp>
      <p:sp>
        <p:nvSpPr>
          <p:cNvPr id="106" name="Google Shape;106;p20"/>
          <p:cNvSpPr txBox="1">
            <a:spLocks noGrp="1"/>
          </p:cNvSpPr>
          <p:nvPr>
            <p:ph type="body" idx="8"/>
          </p:nvPr>
        </p:nvSpPr>
        <p:spPr>
          <a:xfrm>
            <a:off x="6044184" y="3971853"/>
            <a:ext cx="2642616" cy="877824"/>
          </a:xfrm>
          <a:prstGeom prst="rect">
            <a:avLst/>
          </a:prstGeom>
          <a:noFill/>
          <a:ln>
            <a:noFill/>
          </a:ln>
        </p:spPr>
        <p:txBody>
          <a:bodyPr spcFirstLastPara="1" wrap="square" lIns="91425" tIns="45700" rIns="91425" bIns="45700" anchor="b" anchorCtr="0">
            <a:normAutofit/>
          </a:bodyPr>
          <a:lstStyle>
            <a:lvl1pPr marL="457200" lvl="0" indent="-228600" algn="l">
              <a:lnSpc>
                <a:spcPct val="140000"/>
              </a:lnSpc>
              <a:spcBef>
                <a:spcPts val="1000"/>
              </a:spcBef>
              <a:spcAft>
                <a:spcPts val="0"/>
              </a:spcAft>
              <a:buSzPts val="2000"/>
              <a:buNone/>
              <a:defRPr sz="2000" b="1"/>
            </a:lvl1pPr>
            <a:lvl2pPr marL="914400" lvl="1" indent="-342900" algn="l">
              <a:lnSpc>
                <a:spcPct val="155555"/>
              </a:lnSpc>
              <a:spcBef>
                <a:spcPts val="500"/>
              </a:spcBef>
              <a:spcAft>
                <a:spcPts val="0"/>
              </a:spcAft>
              <a:buSzPts val="1800"/>
              <a:buChar char="⬩"/>
              <a:defRPr/>
            </a:lvl2pPr>
            <a:lvl3pPr marL="1371600" lvl="2" indent="-342900" algn="l">
              <a:lnSpc>
                <a:spcPct val="155555"/>
              </a:lnSpc>
              <a:spcBef>
                <a:spcPts val="500"/>
              </a:spcBef>
              <a:spcAft>
                <a:spcPts val="0"/>
              </a:spcAft>
              <a:buSzPts val="1800"/>
              <a:buChar char="⬩"/>
              <a:defRPr/>
            </a:lvl3pPr>
            <a:lvl4pPr marL="1828800" lvl="3" indent="-342900" algn="l">
              <a:lnSpc>
                <a:spcPct val="155555"/>
              </a:lnSpc>
              <a:spcBef>
                <a:spcPts val="500"/>
              </a:spcBef>
              <a:spcAft>
                <a:spcPts val="0"/>
              </a:spcAft>
              <a:buSzPts val="1800"/>
              <a:buChar char="⬩"/>
              <a:defRPr/>
            </a:lvl4pPr>
            <a:lvl5pPr marL="2286000" lvl="4" indent="-342900" algn="l">
              <a:lnSpc>
                <a:spcPct val="15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20"/>
          <p:cNvSpPr txBox="1">
            <a:spLocks noGrp="1"/>
          </p:cNvSpPr>
          <p:nvPr>
            <p:ph type="body" idx="9"/>
          </p:nvPr>
        </p:nvSpPr>
        <p:spPr>
          <a:xfrm>
            <a:off x="6044184" y="4945456"/>
            <a:ext cx="2644360" cy="741904"/>
          </a:xfrm>
          <a:prstGeom prst="rect">
            <a:avLst/>
          </a:prstGeom>
          <a:noFill/>
          <a:ln>
            <a:noFill/>
          </a:ln>
        </p:spPr>
        <p:txBody>
          <a:bodyPr spcFirstLastPara="1" wrap="square" lIns="91425" tIns="45700" rIns="91425" bIns="45700" anchor="t" anchorCtr="0">
            <a:noAutofit/>
          </a:bodyPr>
          <a:lstStyle>
            <a:lvl1pPr marL="457200" lvl="0" indent="-228600" algn="l">
              <a:lnSpc>
                <a:spcPct val="155555"/>
              </a:lnSpc>
              <a:spcBef>
                <a:spcPts val="1000"/>
              </a:spcBef>
              <a:spcAft>
                <a:spcPts val="0"/>
              </a:spcAft>
              <a:buSzPts val="1800"/>
              <a:buNone/>
              <a:defRPr sz="1800">
                <a:solidFill>
                  <a:srgbClr val="888888"/>
                </a:solidFill>
              </a:defRPr>
            </a:lvl1pPr>
            <a:lvl2pPr marL="914400" lvl="1" indent="-228600" algn="l">
              <a:lnSpc>
                <a:spcPct val="140000"/>
              </a:lnSpc>
              <a:spcBef>
                <a:spcPts val="500"/>
              </a:spcBef>
              <a:spcAft>
                <a:spcPts val="0"/>
              </a:spcAft>
              <a:buSzPts val="2000"/>
              <a:buNone/>
              <a:defRPr sz="2000">
                <a:solidFill>
                  <a:srgbClr val="888888"/>
                </a:solidFill>
              </a:defRPr>
            </a:lvl2pPr>
            <a:lvl3pPr marL="1371600" lvl="2" indent="-228600" algn="l">
              <a:lnSpc>
                <a:spcPct val="155555"/>
              </a:lnSpc>
              <a:spcBef>
                <a:spcPts val="500"/>
              </a:spcBef>
              <a:spcAft>
                <a:spcPts val="0"/>
              </a:spcAft>
              <a:buSzPts val="1800"/>
              <a:buNone/>
              <a:defRPr sz="1800">
                <a:solidFill>
                  <a:srgbClr val="888888"/>
                </a:solidFill>
              </a:defRPr>
            </a:lvl3pPr>
            <a:lvl4pPr marL="1828800" lvl="3" indent="-228600" algn="l">
              <a:lnSpc>
                <a:spcPct val="175000"/>
              </a:lnSpc>
              <a:spcBef>
                <a:spcPts val="500"/>
              </a:spcBef>
              <a:spcAft>
                <a:spcPts val="0"/>
              </a:spcAft>
              <a:buSzPts val="1600"/>
              <a:buNone/>
              <a:defRPr sz="1600">
                <a:solidFill>
                  <a:srgbClr val="888888"/>
                </a:solidFill>
              </a:defRPr>
            </a:lvl4pPr>
            <a:lvl5pPr marL="2286000" lvl="4" indent="-228600" algn="l">
              <a:lnSpc>
                <a:spcPct val="175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8" name="Google Shape;108;p20"/>
          <p:cNvSpPr>
            <a:spLocks noGrp="1"/>
          </p:cNvSpPr>
          <p:nvPr>
            <p:ph type="pic" idx="13"/>
          </p:nvPr>
        </p:nvSpPr>
        <p:spPr>
          <a:xfrm>
            <a:off x="8851392" y="2020920"/>
            <a:ext cx="2642616" cy="1892808"/>
          </a:xfrm>
          <a:prstGeom prst="rect">
            <a:avLst/>
          </a:prstGeom>
          <a:solidFill>
            <a:schemeClr val="accent3"/>
          </a:solidFill>
          <a:ln>
            <a:noFill/>
          </a:ln>
        </p:spPr>
      </p:sp>
      <p:sp>
        <p:nvSpPr>
          <p:cNvPr id="109" name="Google Shape;109;p20"/>
          <p:cNvSpPr txBox="1">
            <a:spLocks noGrp="1"/>
          </p:cNvSpPr>
          <p:nvPr>
            <p:ph type="body" idx="14"/>
          </p:nvPr>
        </p:nvSpPr>
        <p:spPr>
          <a:xfrm>
            <a:off x="8851392" y="3971853"/>
            <a:ext cx="2642616" cy="877824"/>
          </a:xfrm>
          <a:prstGeom prst="rect">
            <a:avLst/>
          </a:prstGeom>
          <a:noFill/>
          <a:ln>
            <a:noFill/>
          </a:ln>
        </p:spPr>
        <p:txBody>
          <a:bodyPr spcFirstLastPara="1" wrap="square" lIns="91425" tIns="45700" rIns="91425" bIns="45700" anchor="b" anchorCtr="0">
            <a:normAutofit/>
          </a:bodyPr>
          <a:lstStyle>
            <a:lvl1pPr marL="457200" lvl="0" indent="-228600" algn="l">
              <a:lnSpc>
                <a:spcPct val="140000"/>
              </a:lnSpc>
              <a:spcBef>
                <a:spcPts val="1000"/>
              </a:spcBef>
              <a:spcAft>
                <a:spcPts val="0"/>
              </a:spcAft>
              <a:buSzPts val="2000"/>
              <a:buNone/>
              <a:defRPr sz="2000" b="1"/>
            </a:lvl1pPr>
            <a:lvl2pPr marL="914400" lvl="1" indent="-342900" algn="l">
              <a:lnSpc>
                <a:spcPct val="155555"/>
              </a:lnSpc>
              <a:spcBef>
                <a:spcPts val="500"/>
              </a:spcBef>
              <a:spcAft>
                <a:spcPts val="0"/>
              </a:spcAft>
              <a:buSzPts val="1800"/>
              <a:buChar char="⬩"/>
              <a:defRPr/>
            </a:lvl2pPr>
            <a:lvl3pPr marL="1371600" lvl="2" indent="-342900" algn="l">
              <a:lnSpc>
                <a:spcPct val="155555"/>
              </a:lnSpc>
              <a:spcBef>
                <a:spcPts val="500"/>
              </a:spcBef>
              <a:spcAft>
                <a:spcPts val="0"/>
              </a:spcAft>
              <a:buSzPts val="1800"/>
              <a:buChar char="⬩"/>
              <a:defRPr/>
            </a:lvl3pPr>
            <a:lvl4pPr marL="1828800" lvl="3" indent="-342900" algn="l">
              <a:lnSpc>
                <a:spcPct val="155555"/>
              </a:lnSpc>
              <a:spcBef>
                <a:spcPts val="500"/>
              </a:spcBef>
              <a:spcAft>
                <a:spcPts val="0"/>
              </a:spcAft>
              <a:buSzPts val="1800"/>
              <a:buChar char="⬩"/>
              <a:defRPr/>
            </a:lvl4pPr>
            <a:lvl5pPr marL="2286000" lvl="4" indent="-342900" algn="l">
              <a:lnSpc>
                <a:spcPct val="15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20"/>
          <p:cNvSpPr txBox="1">
            <a:spLocks noGrp="1"/>
          </p:cNvSpPr>
          <p:nvPr>
            <p:ph type="body" idx="15"/>
          </p:nvPr>
        </p:nvSpPr>
        <p:spPr>
          <a:xfrm>
            <a:off x="8851392" y="4945456"/>
            <a:ext cx="2644360" cy="741904"/>
          </a:xfrm>
          <a:prstGeom prst="rect">
            <a:avLst/>
          </a:prstGeom>
          <a:noFill/>
          <a:ln>
            <a:noFill/>
          </a:ln>
        </p:spPr>
        <p:txBody>
          <a:bodyPr spcFirstLastPara="1" wrap="square" lIns="91425" tIns="45700" rIns="91425" bIns="45700" anchor="t" anchorCtr="0">
            <a:noAutofit/>
          </a:bodyPr>
          <a:lstStyle>
            <a:lvl1pPr marL="457200" lvl="0" indent="-228600" algn="l">
              <a:lnSpc>
                <a:spcPct val="155555"/>
              </a:lnSpc>
              <a:spcBef>
                <a:spcPts val="1000"/>
              </a:spcBef>
              <a:spcAft>
                <a:spcPts val="0"/>
              </a:spcAft>
              <a:buSzPts val="1800"/>
              <a:buNone/>
              <a:defRPr sz="1800">
                <a:solidFill>
                  <a:srgbClr val="888888"/>
                </a:solidFill>
              </a:defRPr>
            </a:lvl1pPr>
            <a:lvl2pPr marL="914400" lvl="1" indent="-228600" algn="l">
              <a:lnSpc>
                <a:spcPct val="140000"/>
              </a:lnSpc>
              <a:spcBef>
                <a:spcPts val="500"/>
              </a:spcBef>
              <a:spcAft>
                <a:spcPts val="0"/>
              </a:spcAft>
              <a:buSzPts val="2000"/>
              <a:buNone/>
              <a:defRPr sz="2000">
                <a:solidFill>
                  <a:srgbClr val="888888"/>
                </a:solidFill>
              </a:defRPr>
            </a:lvl2pPr>
            <a:lvl3pPr marL="1371600" lvl="2" indent="-228600" algn="l">
              <a:lnSpc>
                <a:spcPct val="155555"/>
              </a:lnSpc>
              <a:spcBef>
                <a:spcPts val="500"/>
              </a:spcBef>
              <a:spcAft>
                <a:spcPts val="0"/>
              </a:spcAft>
              <a:buSzPts val="1800"/>
              <a:buNone/>
              <a:defRPr sz="1800">
                <a:solidFill>
                  <a:srgbClr val="888888"/>
                </a:solidFill>
              </a:defRPr>
            </a:lvl3pPr>
            <a:lvl4pPr marL="1828800" lvl="3" indent="-228600" algn="l">
              <a:lnSpc>
                <a:spcPct val="175000"/>
              </a:lnSpc>
              <a:spcBef>
                <a:spcPts val="500"/>
              </a:spcBef>
              <a:spcAft>
                <a:spcPts val="0"/>
              </a:spcAft>
              <a:buSzPts val="1600"/>
              <a:buNone/>
              <a:defRPr sz="1600">
                <a:solidFill>
                  <a:srgbClr val="888888"/>
                </a:solidFill>
              </a:defRPr>
            </a:lvl4pPr>
            <a:lvl5pPr marL="2286000" lvl="4" indent="-228600" algn="l">
              <a:lnSpc>
                <a:spcPct val="175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1" name="Google Shape;111;p20"/>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0"/>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cxnSp>
        <p:nvCxnSpPr>
          <p:cNvPr id="114" name="Google Shape;114;p20"/>
          <p:cNvCxnSpPr/>
          <p:nvPr/>
        </p:nvCxnSpPr>
        <p:spPr>
          <a:xfrm rot="10800000">
            <a:off x="11496184" y="5610"/>
            <a:ext cx="0" cy="6858000"/>
          </a:xfrm>
          <a:prstGeom prst="straightConnector1">
            <a:avLst/>
          </a:prstGeom>
          <a:noFill/>
          <a:ln w="9525" cap="rnd" cmpd="sng">
            <a:solidFill>
              <a:schemeClr val="accent1"/>
            </a:solidFill>
            <a:prstDash val="dash"/>
            <a:miter lim="800000"/>
            <a:headEnd type="none" w="sm" len="sm"/>
            <a:tailEnd type="none" w="sm" len="sm"/>
          </a:ln>
        </p:spPr>
      </p:cxnSp>
      <p:sp>
        <p:nvSpPr>
          <p:cNvPr id="115" name="Google Shape;115;p20"/>
          <p:cNvSpPr/>
          <p:nvPr/>
        </p:nvSpPr>
        <p:spPr>
          <a:xfrm rot="10800000">
            <a:off x="11504656" y="2020824"/>
            <a:ext cx="687343" cy="1896697"/>
          </a:xfrm>
          <a:prstGeom prst="rect">
            <a:avLst/>
          </a:prstGeom>
          <a:solidFill>
            <a:schemeClr val="accent1">
              <a:alpha val="24705"/>
            </a:schemeClr>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000"/>
              <a:buFont typeface="Arial"/>
              <a:buNone/>
            </a:pPr>
            <a:endParaRPr sz="3000" b="0" i="0" u="none" strike="noStrike" cap="none">
              <a:solidFill>
                <a:srgbClr val="000000"/>
              </a:solidFill>
              <a:latin typeface="Helvetica Neue"/>
              <a:ea typeface="Helvetica Neue"/>
              <a:cs typeface="Helvetica Neue"/>
              <a:sym typeface="Helvetica Neue"/>
            </a:endParaRPr>
          </a:p>
        </p:txBody>
      </p:sp>
      <p:cxnSp>
        <p:nvCxnSpPr>
          <p:cNvPr id="116" name="Google Shape;116;p20"/>
          <p:cNvCxnSpPr/>
          <p:nvPr/>
        </p:nvCxnSpPr>
        <p:spPr>
          <a:xfrm>
            <a:off x="1524" y="6172200"/>
            <a:ext cx="12192000" cy="0"/>
          </a:xfrm>
          <a:prstGeom prst="straightConnector1">
            <a:avLst/>
          </a:prstGeom>
          <a:noFill/>
          <a:ln w="9525" cap="rnd" cmpd="sng">
            <a:solidFill>
              <a:schemeClr val="accent1"/>
            </a:solidFill>
            <a:prstDash val="dash"/>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p:nvPr/>
        </p:nvSpPr>
        <p:spPr>
          <a:xfrm>
            <a:off x="0" y="0"/>
            <a:ext cx="12188952" cy="6858000"/>
          </a:xfrm>
          <a:prstGeom prst="rect">
            <a:avLst/>
          </a:prstGeom>
          <a:solidFill>
            <a:schemeClr val="lt2">
              <a:alpha val="3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11"/>
          <p:cNvSpPr/>
          <p:nvPr/>
        </p:nvSpPr>
        <p:spPr>
          <a:xfrm>
            <a:off x="1478322" y="709375"/>
            <a:ext cx="10713675" cy="5419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 name="Google Shape;12;p11"/>
          <p:cNvSpPr txBox="1">
            <a:spLocks noGrp="1"/>
          </p:cNvSpPr>
          <p:nvPr>
            <p:ph type="title"/>
          </p:nvPr>
        </p:nvSpPr>
        <p:spPr>
          <a:xfrm>
            <a:off x="420624" y="365125"/>
            <a:ext cx="10543032"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1"/>
          <p:cNvSpPr txBox="1">
            <a:spLocks noGrp="1"/>
          </p:cNvSpPr>
          <p:nvPr>
            <p:ph type="body" idx="1"/>
          </p:nvPr>
        </p:nvSpPr>
        <p:spPr>
          <a:xfrm>
            <a:off x="420624" y="1825625"/>
            <a:ext cx="10543032"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16666"/>
              </a:lnSpc>
              <a:spcBef>
                <a:spcPts val="1000"/>
              </a:spcBef>
              <a:spcAft>
                <a:spcPts val="0"/>
              </a:spcAft>
              <a:buClr>
                <a:schemeClr val="accent2"/>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55600" algn="l" rtl="0">
              <a:lnSpc>
                <a:spcPct val="140000"/>
              </a:lnSpc>
              <a:spcBef>
                <a:spcPts val="500"/>
              </a:spcBef>
              <a:spcAft>
                <a:spcPts val="0"/>
              </a:spcAft>
              <a:buClr>
                <a:schemeClr val="accent2"/>
              </a:buClr>
              <a:buSzPts val="2000"/>
              <a:buFont typeface="Noto Sans Symbols"/>
              <a:buChar char="⬩"/>
              <a:defRPr sz="2000" b="0" i="0" u="none" strike="noStrike" cap="none">
                <a:solidFill>
                  <a:schemeClr val="dk2"/>
                </a:solidFill>
                <a:latin typeface="Arial"/>
                <a:ea typeface="Arial"/>
                <a:cs typeface="Arial"/>
                <a:sym typeface="Arial"/>
              </a:defRPr>
            </a:lvl2pPr>
            <a:lvl3pPr marL="1371600" marR="0" lvl="2" indent="-342900" algn="l" rtl="0">
              <a:lnSpc>
                <a:spcPct val="155555"/>
              </a:lnSpc>
              <a:spcBef>
                <a:spcPts val="500"/>
              </a:spcBef>
              <a:spcAft>
                <a:spcPts val="0"/>
              </a:spcAft>
              <a:buClr>
                <a:schemeClr val="accent2"/>
              </a:buClr>
              <a:buSzPts val="1800"/>
              <a:buFont typeface="Noto Sans Symbols"/>
              <a:buChar char="⬩"/>
              <a:defRPr sz="1800" b="0" i="0" u="none" strike="noStrike" cap="none">
                <a:solidFill>
                  <a:schemeClr val="dk2"/>
                </a:solidFill>
                <a:latin typeface="Arial"/>
                <a:ea typeface="Arial"/>
                <a:cs typeface="Arial"/>
                <a:sym typeface="Arial"/>
              </a:defRPr>
            </a:lvl3pPr>
            <a:lvl4pPr marL="1828800" marR="0" lvl="3" indent="-330200" algn="l" rtl="0">
              <a:lnSpc>
                <a:spcPct val="175000"/>
              </a:lnSpc>
              <a:spcBef>
                <a:spcPts val="500"/>
              </a:spcBef>
              <a:spcAft>
                <a:spcPts val="0"/>
              </a:spcAft>
              <a:buClr>
                <a:schemeClr val="accent2"/>
              </a:buClr>
              <a:buSzPts val="1600"/>
              <a:buFont typeface="Noto Sans Symbols"/>
              <a:buChar char="⬩"/>
              <a:defRPr sz="1600" b="0" i="0" u="none" strike="noStrike" cap="none">
                <a:solidFill>
                  <a:schemeClr val="dk2"/>
                </a:solidFill>
                <a:latin typeface="Arial"/>
                <a:ea typeface="Arial"/>
                <a:cs typeface="Arial"/>
                <a:sym typeface="Arial"/>
              </a:defRPr>
            </a:lvl4pPr>
            <a:lvl5pPr marL="2286000" marR="0" lvl="4" indent="-317500" algn="l" rtl="0">
              <a:lnSpc>
                <a:spcPct val="200000"/>
              </a:lnSpc>
              <a:spcBef>
                <a:spcPts val="500"/>
              </a:spcBef>
              <a:spcAft>
                <a:spcPts val="0"/>
              </a:spcAft>
              <a:buClr>
                <a:schemeClr val="accent2"/>
              </a:buClr>
              <a:buSzPts val="1400"/>
              <a:buFont typeface="Noto Sans Symbols"/>
              <a:buChar char="⬩"/>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 name="Google Shape;14;p11"/>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11"/>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 name="Google Shape;16;p11"/>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chemeClr val="dk2"/>
                </a:solidFill>
                <a:latin typeface="Arial"/>
                <a:ea typeface="Arial"/>
                <a:cs typeface="Arial"/>
                <a:sym typeface="Arial"/>
              </a:defRPr>
            </a:lvl1pPr>
            <a:lvl2pPr marL="0" marR="0" lvl="1" indent="0" algn="ctr" rtl="0">
              <a:spcBef>
                <a:spcPts val="0"/>
              </a:spcBef>
              <a:buNone/>
              <a:defRPr sz="1200" b="0" i="0" u="none" strike="noStrike" cap="none">
                <a:solidFill>
                  <a:schemeClr val="dk2"/>
                </a:solidFill>
                <a:latin typeface="Arial"/>
                <a:ea typeface="Arial"/>
                <a:cs typeface="Arial"/>
                <a:sym typeface="Arial"/>
              </a:defRPr>
            </a:lvl2pPr>
            <a:lvl3pPr marL="0" marR="0" lvl="2" indent="0" algn="ctr" rtl="0">
              <a:spcBef>
                <a:spcPts val="0"/>
              </a:spcBef>
              <a:buNone/>
              <a:defRPr sz="1200" b="0" i="0" u="none" strike="noStrike" cap="none">
                <a:solidFill>
                  <a:schemeClr val="dk2"/>
                </a:solidFill>
                <a:latin typeface="Arial"/>
                <a:ea typeface="Arial"/>
                <a:cs typeface="Arial"/>
                <a:sym typeface="Arial"/>
              </a:defRPr>
            </a:lvl3pPr>
            <a:lvl4pPr marL="0" marR="0" lvl="3" indent="0" algn="ctr" rtl="0">
              <a:spcBef>
                <a:spcPts val="0"/>
              </a:spcBef>
              <a:buNone/>
              <a:defRPr sz="1200" b="0" i="0" u="none" strike="noStrike" cap="none">
                <a:solidFill>
                  <a:schemeClr val="dk2"/>
                </a:solidFill>
                <a:latin typeface="Arial"/>
                <a:ea typeface="Arial"/>
                <a:cs typeface="Arial"/>
                <a:sym typeface="Arial"/>
              </a:defRPr>
            </a:lvl4pPr>
            <a:lvl5pPr marL="0" marR="0" lvl="4" indent="0" algn="ctr" rtl="0">
              <a:spcBef>
                <a:spcPts val="0"/>
              </a:spcBef>
              <a:buNone/>
              <a:defRPr sz="1200" b="0" i="0" u="none" strike="noStrike" cap="none">
                <a:solidFill>
                  <a:schemeClr val="dk2"/>
                </a:solidFill>
                <a:latin typeface="Arial"/>
                <a:ea typeface="Arial"/>
                <a:cs typeface="Arial"/>
                <a:sym typeface="Arial"/>
              </a:defRPr>
            </a:lvl5pPr>
            <a:lvl6pPr marL="0" marR="0" lvl="5" indent="0" algn="ctr" rtl="0">
              <a:spcBef>
                <a:spcPts val="0"/>
              </a:spcBef>
              <a:buNone/>
              <a:defRPr sz="1200" b="0" i="0" u="none" strike="noStrike" cap="none">
                <a:solidFill>
                  <a:schemeClr val="dk2"/>
                </a:solidFill>
                <a:latin typeface="Arial"/>
                <a:ea typeface="Arial"/>
                <a:cs typeface="Arial"/>
                <a:sym typeface="Arial"/>
              </a:defRPr>
            </a:lvl6pPr>
            <a:lvl7pPr marL="0" marR="0" lvl="6" indent="0" algn="ctr" rtl="0">
              <a:spcBef>
                <a:spcPts val="0"/>
              </a:spcBef>
              <a:buNone/>
              <a:defRPr sz="1200" b="0" i="0" u="none" strike="noStrike" cap="none">
                <a:solidFill>
                  <a:schemeClr val="dk2"/>
                </a:solidFill>
                <a:latin typeface="Arial"/>
                <a:ea typeface="Arial"/>
                <a:cs typeface="Arial"/>
                <a:sym typeface="Arial"/>
              </a:defRPr>
            </a:lvl7pPr>
            <a:lvl8pPr marL="0" marR="0" lvl="7" indent="0" algn="ctr" rtl="0">
              <a:spcBef>
                <a:spcPts val="0"/>
              </a:spcBef>
              <a:buNone/>
              <a:defRPr sz="1200" b="0" i="0" u="none" strike="noStrike" cap="none">
                <a:solidFill>
                  <a:schemeClr val="dk2"/>
                </a:solidFill>
                <a:latin typeface="Arial"/>
                <a:ea typeface="Arial"/>
                <a:cs typeface="Arial"/>
                <a:sym typeface="Arial"/>
              </a:defRPr>
            </a:lvl8pPr>
            <a:lvl9pPr marL="0" marR="0" lvl="8" indent="0" algn="ctr" rtl="0">
              <a:spcBef>
                <a:spcPts val="0"/>
              </a:spcBef>
              <a:buNone/>
              <a:defRPr sz="12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oleObject" Target="../embeddings/oleObject2.bin"/><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10" Type="http://schemas.openxmlformats.org/officeDocument/2006/relationships/image" Target="../media/image14.png"/><Relationship Id="rId4" Type="http://schemas.openxmlformats.org/officeDocument/2006/relationships/image" Target="../media/image22.jpg"/><Relationship Id="rId9" Type="http://schemas.openxmlformats.org/officeDocument/2006/relationships/image" Target="../media/image27.jp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oleObject" Target="../embeddings/oleObject6.bin"/><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1"/>
          <p:cNvPicPr preferRelativeResize="0"/>
          <p:nvPr/>
        </p:nvPicPr>
        <p:blipFill rotWithShape="1">
          <a:blip r:embed="rId3">
            <a:alphaModFix/>
          </a:blip>
          <a:srcRect/>
          <a:stretch/>
        </p:blipFill>
        <p:spPr>
          <a:xfrm>
            <a:off x="6215853" y="5202290"/>
            <a:ext cx="4297500" cy="765000"/>
          </a:xfrm>
          <a:prstGeom prst="rect">
            <a:avLst/>
          </a:prstGeom>
          <a:noFill/>
          <a:ln>
            <a:noFill/>
          </a:ln>
        </p:spPr>
      </p:pic>
      <p:sp>
        <p:nvSpPr>
          <p:cNvPr id="209" name="Google Shape;209;p1"/>
          <p:cNvSpPr txBox="1"/>
          <p:nvPr/>
        </p:nvSpPr>
        <p:spPr>
          <a:xfrm>
            <a:off x="6215853" y="6181412"/>
            <a:ext cx="455605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57070"/>
              </a:buClr>
              <a:buSzPts val="3200"/>
              <a:buFont typeface="Open Sans Medium"/>
              <a:buNone/>
            </a:pPr>
            <a:r>
              <a:rPr lang="en-US" sz="3200" b="0" i="0" u="none" strike="noStrike" cap="none">
                <a:solidFill>
                  <a:srgbClr val="757070"/>
                </a:solidFill>
                <a:latin typeface="Open Sans Medium"/>
                <a:ea typeface="Open Sans Medium"/>
                <a:cs typeface="Open Sans Medium"/>
                <a:sym typeface="Open Sans Medium"/>
              </a:rPr>
              <a:t>Measuring Light Curtains</a:t>
            </a:r>
            <a:endParaRPr sz="1800" b="0" i="0" u="none" strike="noStrike" cap="none">
              <a:solidFill>
                <a:schemeClr val="dk1"/>
              </a:solidFill>
              <a:latin typeface="Open Sans Medium"/>
              <a:ea typeface="Open Sans Medium"/>
              <a:cs typeface="Open Sans Medium"/>
              <a:sym typeface="Open Sans Medium"/>
            </a:endParaRPr>
          </a:p>
        </p:txBody>
      </p:sp>
      <p:pic>
        <p:nvPicPr>
          <p:cNvPr id="210" name="Google Shape;210;p1"/>
          <p:cNvPicPr preferRelativeResize="0"/>
          <p:nvPr/>
        </p:nvPicPr>
        <p:blipFill rotWithShape="1">
          <a:blip r:embed="rId4">
            <a:alphaModFix/>
          </a:blip>
          <a:srcRect/>
          <a:stretch/>
        </p:blipFill>
        <p:spPr>
          <a:xfrm>
            <a:off x="244262" y="4730119"/>
            <a:ext cx="3394677" cy="999360"/>
          </a:xfrm>
          <a:prstGeom prst="rect">
            <a:avLst/>
          </a:prstGeom>
          <a:noFill/>
          <a:ln>
            <a:noFill/>
          </a:ln>
        </p:spPr>
      </p:pic>
      <p:sp>
        <p:nvSpPr>
          <p:cNvPr id="211" name="Google Shape;211;p1"/>
          <p:cNvSpPr txBox="1"/>
          <p:nvPr/>
        </p:nvSpPr>
        <p:spPr>
          <a:xfrm>
            <a:off x="8800" y="-8800"/>
            <a:ext cx="12230100" cy="487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9"/>
                                        </p:tgtEl>
                                        <p:attrNameLst>
                                          <p:attrName>style.visibility</p:attrName>
                                        </p:attrNameLst>
                                      </p:cBhvr>
                                      <p:to>
                                        <p:strVal val="visible"/>
                                      </p:to>
                                    </p:set>
                                    <p:anim calcmode="lin" valueType="num">
                                      <p:cBhvr additive="base">
                                        <p:cTn id="7" dur="1000"/>
                                        <p:tgtEl>
                                          <p:spTgt spid="2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0"/>
          <p:cNvSpPr txBox="1">
            <a:spLocks noGrp="1"/>
          </p:cNvSpPr>
          <p:nvPr>
            <p:ph type="title"/>
          </p:nvPr>
        </p:nvSpPr>
        <p:spPr>
          <a:xfrm>
            <a:off x="867607" y="685800"/>
            <a:ext cx="5228393" cy="1754798"/>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0070C0"/>
              </a:buClr>
              <a:buSzPts val="4400"/>
              <a:buFont typeface="Freehand"/>
              <a:buNone/>
            </a:pPr>
            <a:r>
              <a:rPr lang="en-US">
                <a:solidFill>
                  <a:srgbClr val="0070C0"/>
                </a:solidFill>
                <a:latin typeface="Freehand"/>
                <a:ea typeface="Freehand"/>
                <a:cs typeface="Freehand"/>
                <a:sym typeface="Freehand"/>
              </a:rPr>
              <a:t>Thank You</a:t>
            </a:r>
            <a:endParaRPr/>
          </a:p>
        </p:txBody>
      </p:sp>
      <p:pic>
        <p:nvPicPr>
          <p:cNvPr id="355" name="Google Shape;355;p10"/>
          <p:cNvPicPr preferRelativeResize="0">
            <a:picLocks noGrp="1"/>
          </p:cNvPicPr>
          <p:nvPr>
            <p:ph type="pic" idx="2"/>
          </p:nvPr>
        </p:nvPicPr>
        <p:blipFill rotWithShape="1">
          <a:blip r:embed="rId3">
            <a:alphaModFix/>
          </a:blip>
          <a:srcRect/>
          <a:stretch/>
        </p:blipFill>
        <p:spPr>
          <a:xfrm>
            <a:off x="6620256" y="1243584"/>
            <a:ext cx="4361688" cy="4361688"/>
          </a:xfrm>
          <a:prstGeom prst="rect">
            <a:avLst/>
          </a:prstGeom>
          <a:solidFill>
            <a:schemeClr val="accent3"/>
          </a:solidFill>
          <a:ln>
            <a:noFill/>
          </a:ln>
        </p:spPr>
      </p:pic>
      <p:sp>
        <p:nvSpPr>
          <p:cNvPr id="356" name="Google Shape;356;p10"/>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10</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
          <p:cNvSpPr txBox="1">
            <a:spLocks noGrp="1"/>
          </p:cNvSpPr>
          <p:nvPr>
            <p:ph type="sldNum" idx="12"/>
          </p:nvPr>
        </p:nvSpPr>
        <p:spPr>
          <a:xfrm>
            <a:off x="11506200" y="6162869"/>
            <a:ext cx="685800" cy="68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2</a:t>
            </a:fld>
            <a:endParaRPr/>
          </a:p>
        </p:txBody>
      </p:sp>
      <p:sp>
        <p:nvSpPr>
          <p:cNvPr id="217" name="Google Shape;217;p2"/>
          <p:cNvSpPr txBox="1"/>
          <p:nvPr/>
        </p:nvSpPr>
        <p:spPr>
          <a:xfrm>
            <a:off x="2041279" y="1400447"/>
            <a:ext cx="6174942"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164194"/>
              </a:buClr>
              <a:buSzPts val="2000"/>
              <a:buFont typeface="Open Sans"/>
              <a:buNone/>
            </a:pPr>
            <a:r>
              <a:rPr lang="en-US" sz="2000" b="1" i="0" u="none" strike="noStrike" cap="none">
                <a:solidFill>
                  <a:srgbClr val="164194"/>
                </a:solidFill>
                <a:latin typeface="Open Sans"/>
                <a:ea typeface="Open Sans"/>
                <a:cs typeface="Open Sans"/>
                <a:sym typeface="Open Sans"/>
              </a:rPr>
              <a:t>What is a Measuring Light Curtain ?</a:t>
            </a:r>
            <a:endParaRPr sz="2000" b="0" i="0" u="none" strike="noStrike" cap="none">
              <a:solidFill>
                <a:srgbClr val="164194"/>
              </a:solidFill>
              <a:latin typeface="Open Sans"/>
              <a:ea typeface="Open Sans"/>
              <a:cs typeface="Open Sans"/>
              <a:sym typeface="Open Sans"/>
            </a:endParaRPr>
          </a:p>
        </p:txBody>
      </p:sp>
      <p:sp>
        <p:nvSpPr>
          <p:cNvPr id="218" name="Google Shape;218;p2"/>
          <p:cNvSpPr txBox="1"/>
          <p:nvPr/>
        </p:nvSpPr>
        <p:spPr>
          <a:xfrm>
            <a:off x="2041279" y="1890882"/>
            <a:ext cx="9693043" cy="1695296"/>
          </a:xfrm>
          <a:prstGeom prst="rect">
            <a:avLst/>
          </a:prstGeom>
          <a:noFill/>
          <a:ln>
            <a:noFill/>
          </a:ln>
        </p:spPr>
        <p:txBody>
          <a:bodyPr spcFirstLastPara="1" wrap="square" lIns="91425" tIns="45700" rIns="91425" bIns="45700" anchor="t" anchorCtr="0">
            <a:spAutoFit/>
          </a:bodyPr>
          <a:lstStyle/>
          <a:p>
            <a:pPr marL="0" marR="0" lvl="0" indent="0" algn="just" rtl="0">
              <a:lnSpc>
                <a:spcPct val="156250"/>
              </a:lnSpc>
              <a:spcBef>
                <a:spcPts val="0"/>
              </a:spcBef>
              <a:spcAft>
                <a:spcPts val="0"/>
              </a:spcAft>
              <a:buClr>
                <a:srgbClr val="1B3E46"/>
              </a:buClr>
              <a:buSzPts val="1600"/>
              <a:buFont typeface="Open Sans"/>
              <a:buNone/>
            </a:pPr>
            <a:r>
              <a:rPr lang="en-US" sz="1600" b="0" i="0" u="none" strike="noStrike" cap="none">
                <a:solidFill>
                  <a:srgbClr val="1B3E46"/>
                </a:solidFill>
                <a:latin typeface="Open Sans"/>
                <a:ea typeface="Open Sans"/>
                <a:cs typeface="Open Sans"/>
                <a:sym typeface="Open Sans"/>
              </a:rPr>
              <a:t>The measurement light screens (or array or curtain) have been developed for industrial automation applications where it is necessary to detect, measure or recognize objects. Measurement and detection light screens are used for measurement, automation and control. Depending on the number and position of the interrupted beams, the Micron measurement light screen communicates relevant information to PC or PLC.</a:t>
            </a:r>
            <a:endParaRPr sz="1600" b="0" i="0" u="none" strike="noStrike" cap="none">
              <a:solidFill>
                <a:schemeClr val="dk1"/>
              </a:solidFill>
              <a:latin typeface="Open Sans"/>
              <a:ea typeface="Open Sans"/>
              <a:cs typeface="Open Sans"/>
              <a:sym typeface="Open Sans"/>
            </a:endParaRPr>
          </a:p>
        </p:txBody>
      </p:sp>
      <p:sp>
        <p:nvSpPr>
          <p:cNvPr id="219" name="Google Shape;219;p2"/>
          <p:cNvSpPr txBox="1"/>
          <p:nvPr/>
        </p:nvSpPr>
        <p:spPr>
          <a:xfrm>
            <a:off x="2043087" y="3739086"/>
            <a:ext cx="774108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164194"/>
              </a:buClr>
              <a:buSzPts val="2000"/>
              <a:buFont typeface="Open Sans"/>
              <a:buNone/>
            </a:pPr>
            <a:r>
              <a:rPr lang="en-US" sz="2000" b="1" i="0" u="none" strike="noStrike" cap="none">
                <a:solidFill>
                  <a:srgbClr val="164194"/>
                </a:solidFill>
                <a:latin typeface="Open Sans"/>
                <a:ea typeface="Open Sans"/>
                <a:cs typeface="Open Sans"/>
                <a:sym typeface="Open Sans"/>
              </a:rPr>
              <a:t>What a Measuring Light Curtain is capable of : </a:t>
            </a:r>
            <a:endParaRPr sz="2000" b="0" i="0" u="none" strike="noStrike" cap="none">
              <a:solidFill>
                <a:srgbClr val="164194"/>
              </a:solidFill>
              <a:latin typeface="Open Sans"/>
              <a:ea typeface="Open Sans"/>
              <a:cs typeface="Open Sans"/>
              <a:sym typeface="Open Sans"/>
            </a:endParaRPr>
          </a:p>
        </p:txBody>
      </p:sp>
      <p:sp>
        <p:nvSpPr>
          <p:cNvPr id="220" name="Google Shape;220;p2"/>
          <p:cNvSpPr txBox="1"/>
          <p:nvPr/>
        </p:nvSpPr>
        <p:spPr>
          <a:xfrm>
            <a:off x="2041279" y="4139155"/>
            <a:ext cx="6107836" cy="193895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1800"/>
              <a:buFont typeface="Arial"/>
              <a:buChar char="•"/>
            </a:pPr>
            <a:r>
              <a:rPr lang="en-US" sz="1600" b="0" i="0" u="none" strike="noStrike" cap="none">
                <a:solidFill>
                  <a:schemeClr val="dk1"/>
                </a:solidFill>
                <a:latin typeface="Open Sans"/>
                <a:ea typeface="Open Sans"/>
                <a:cs typeface="Open Sans"/>
                <a:sym typeface="Open Sans"/>
              </a:rPr>
              <a:t>Detect the presence or absence of objects </a:t>
            </a:r>
            <a:endParaRPr sz="1600" b="0" i="0" u="none" strike="noStrike" cap="none">
              <a:solidFill>
                <a:schemeClr val="dk1"/>
              </a:solidFill>
              <a:latin typeface="Open Sans"/>
              <a:ea typeface="Open Sans"/>
              <a:cs typeface="Open Sans"/>
              <a:sym typeface="Open Sans"/>
            </a:endParaRPr>
          </a:p>
          <a:p>
            <a:pPr marL="285750" marR="0" lvl="0" indent="-285750" algn="l" rtl="0">
              <a:lnSpc>
                <a:spcPct val="150000"/>
              </a:lnSpc>
              <a:spcBef>
                <a:spcPts val="0"/>
              </a:spcBef>
              <a:spcAft>
                <a:spcPts val="0"/>
              </a:spcAft>
              <a:buClr>
                <a:schemeClr val="dk1"/>
              </a:buClr>
              <a:buSzPts val="1800"/>
              <a:buFont typeface="Arial"/>
              <a:buChar char="•"/>
            </a:pPr>
            <a:r>
              <a:rPr lang="en-US" sz="1600" b="0" i="0" u="none" strike="noStrike" cap="none">
                <a:solidFill>
                  <a:schemeClr val="dk1"/>
                </a:solidFill>
                <a:latin typeface="Open Sans"/>
                <a:ea typeface="Open Sans"/>
                <a:cs typeface="Open Sans"/>
                <a:sym typeface="Open Sans"/>
              </a:rPr>
              <a:t>Perform a count </a:t>
            </a:r>
            <a:endParaRPr sz="1600" b="0" i="0" u="none" strike="noStrike" cap="none">
              <a:solidFill>
                <a:schemeClr val="dk1"/>
              </a:solidFill>
              <a:latin typeface="Open Sans"/>
              <a:ea typeface="Open Sans"/>
              <a:cs typeface="Open Sans"/>
              <a:sym typeface="Open Sans"/>
            </a:endParaRPr>
          </a:p>
          <a:p>
            <a:pPr marL="285750" marR="0" lvl="0" indent="-285750" algn="l" rtl="0">
              <a:lnSpc>
                <a:spcPct val="150000"/>
              </a:lnSpc>
              <a:spcBef>
                <a:spcPts val="0"/>
              </a:spcBef>
              <a:spcAft>
                <a:spcPts val="0"/>
              </a:spcAft>
              <a:buClr>
                <a:schemeClr val="dk1"/>
              </a:buClr>
              <a:buSzPts val="1800"/>
              <a:buFont typeface="Arial"/>
              <a:buChar char="•"/>
            </a:pPr>
            <a:r>
              <a:rPr lang="en-US" sz="1600" b="0" i="0" u="none" strike="noStrike" cap="none">
                <a:solidFill>
                  <a:schemeClr val="dk1"/>
                </a:solidFill>
                <a:latin typeface="Open Sans"/>
                <a:ea typeface="Open Sans"/>
                <a:cs typeface="Open Sans"/>
                <a:sym typeface="Open Sans"/>
              </a:rPr>
              <a:t>Detect a position </a:t>
            </a:r>
            <a:endParaRPr sz="1600" b="0" i="0" u="none" strike="noStrike" cap="none">
              <a:solidFill>
                <a:schemeClr val="dk1"/>
              </a:solidFill>
              <a:latin typeface="Open Sans"/>
              <a:ea typeface="Open Sans"/>
              <a:cs typeface="Open Sans"/>
              <a:sym typeface="Open Sans"/>
            </a:endParaRPr>
          </a:p>
          <a:p>
            <a:pPr marL="285750" marR="0" lvl="0" indent="-285750" algn="l" rtl="0">
              <a:lnSpc>
                <a:spcPct val="150000"/>
              </a:lnSpc>
              <a:spcBef>
                <a:spcPts val="0"/>
              </a:spcBef>
              <a:spcAft>
                <a:spcPts val="0"/>
              </a:spcAft>
              <a:buClr>
                <a:schemeClr val="dk1"/>
              </a:buClr>
              <a:buSzPts val="1800"/>
              <a:buFont typeface="Arial"/>
              <a:buChar char="•"/>
            </a:pPr>
            <a:r>
              <a:rPr lang="en-US" sz="1600" b="0" i="0" u="none" strike="noStrike" cap="none">
                <a:solidFill>
                  <a:schemeClr val="dk1"/>
                </a:solidFill>
                <a:latin typeface="Open Sans"/>
                <a:ea typeface="Open Sans"/>
                <a:cs typeface="Open Sans"/>
                <a:sym typeface="Open Sans"/>
              </a:rPr>
              <a:t>Detect a shape or a profile </a:t>
            </a:r>
            <a:endParaRPr sz="1600" b="0" i="0" u="none" strike="noStrike" cap="none">
              <a:solidFill>
                <a:schemeClr val="dk1"/>
              </a:solidFill>
              <a:latin typeface="Open Sans"/>
              <a:ea typeface="Open Sans"/>
              <a:cs typeface="Open Sans"/>
              <a:sym typeface="Open Sans"/>
            </a:endParaRPr>
          </a:p>
          <a:p>
            <a:pPr marL="285750" marR="0" lvl="0" indent="-285750" algn="l" rtl="0">
              <a:lnSpc>
                <a:spcPct val="150000"/>
              </a:lnSpc>
              <a:spcBef>
                <a:spcPts val="0"/>
              </a:spcBef>
              <a:spcAft>
                <a:spcPts val="0"/>
              </a:spcAft>
              <a:buClr>
                <a:schemeClr val="dk1"/>
              </a:buClr>
              <a:buSzPts val="1800"/>
              <a:buFont typeface="Arial"/>
              <a:buChar char="•"/>
            </a:pPr>
            <a:r>
              <a:rPr lang="en-US" sz="1600" b="0" i="0" u="none" strike="noStrike" cap="none">
                <a:solidFill>
                  <a:schemeClr val="dk1"/>
                </a:solidFill>
                <a:latin typeface="Open Sans"/>
                <a:ea typeface="Open Sans"/>
                <a:cs typeface="Open Sans"/>
                <a:sym typeface="Open Sans"/>
              </a:rPr>
              <a:t>Measure dimensions</a:t>
            </a:r>
            <a:endParaRPr sz="1600" b="0" i="0" u="none" strike="noStrike" cap="none">
              <a:solidFill>
                <a:schemeClr val="dk1"/>
              </a:solidFill>
              <a:latin typeface="Open Sans"/>
              <a:ea typeface="Open Sans"/>
              <a:cs typeface="Open Sans"/>
              <a:sym typeface="Open Sans"/>
            </a:endParaRPr>
          </a:p>
        </p:txBody>
      </p:sp>
      <p:pic>
        <p:nvPicPr>
          <p:cNvPr id="221" name="Google Shape;221;p2"/>
          <p:cNvPicPr preferRelativeResize="0"/>
          <p:nvPr/>
        </p:nvPicPr>
        <p:blipFill rotWithShape="1">
          <a:blip r:embed="rId3">
            <a:alphaModFix/>
          </a:blip>
          <a:srcRect/>
          <a:stretch/>
        </p:blipFill>
        <p:spPr>
          <a:xfrm>
            <a:off x="9022702" y="3346053"/>
            <a:ext cx="3169298" cy="22844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17"/>
                                        </p:tgtEl>
                                        <p:attrNameLst>
                                          <p:attrName>style.visibility</p:attrName>
                                        </p:attrNameLst>
                                      </p:cBhvr>
                                      <p:to>
                                        <p:strVal val="visible"/>
                                      </p:to>
                                    </p:set>
                                    <p:anim calcmode="lin" valueType="num">
                                      <p:cBhvr additive="base">
                                        <p:cTn id="7" dur="1000"/>
                                        <p:tgtEl>
                                          <p:spTgt spid="217"/>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219"/>
                                        </p:tgtEl>
                                        <p:attrNameLst>
                                          <p:attrName>style.visibility</p:attrName>
                                        </p:attrNameLst>
                                      </p:cBhvr>
                                      <p:to>
                                        <p:strVal val="visible"/>
                                      </p:to>
                                    </p:set>
                                    <p:anim calcmode="lin" valueType="num">
                                      <p:cBhvr additive="base">
                                        <p:cTn id="11" dur="1000"/>
                                        <p:tgtEl>
                                          <p:spTgt spid="2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
          <p:cNvSpPr txBox="1">
            <a:spLocks noGrp="1"/>
          </p:cNvSpPr>
          <p:nvPr>
            <p:ph type="sldNum" idx="12"/>
          </p:nvPr>
        </p:nvSpPr>
        <p:spPr>
          <a:xfrm>
            <a:off x="11506200" y="6162869"/>
            <a:ext cx="685800" cy="68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3</a:t>
            </a:fld>
            <a:endParaRPr/>
          </a:p>
        </p:txBody>
      </p:sp>
      <p:grpSp>
        <p:nvGrpSpPr>
          <p:cNvPr id="227" name="Google Shape;227;p3"/>
          <p:cNvGrpSpPr/>
          <p:nvPr/>
        </p:nvGrpSpPr>
        <p:grpSpPr>
          <a:xfrm>
            <a:off x="2019991" y="1337805"/>
            <a:ext cx="9576000" cy="5292000"/>
            <a:chOff x="1095757" y="1148990"/>
            <a:chExt cx="10529840" cy="5748338"/>
          </a:xfrm>
        </p:grpSpPr>
        <p:graphicFrame>
          <p:nvGraphicFramePr>
            <p:cNvPr id="228" name="Google Shape;228;p3"/>
            <p:cNvGraphicFramePr/>
            <p:nvPr>
              <p:extLst>
                <p:ext uri="{D42A27DB-BD31-4B8C-83A1-F6EECF244321}">
                  <p14:modId xmlns:p14="http://schemas.microsoft.com/office/powerpoint/2010/main" val="2417589500"/>
                </p:ext>
              </p:extLst>
            </p:nvPr>
          </p:nvGraphicFramePr>
          <p:xfrm>
            <a:off x="1095757" y="1148991"/>
            <a:ext cx="4014787" cy="5748337"/>
          </p:xfrm>
          <a:graphic>
            <a:graphicData uri="http://schemas.openxmlformats.org/presentationml/2006/ole">
              <mc:AlternateContent xmlns:mc="http://schemas.openxmlformats.org/markup-compatibility/2006">
                <mc:Choice xmlns:v="urn:schemas-microsoft-com:vml" Requires="v">
                  <p:oleObj r:id="rId3" imgW="4014787" imgH="5748337" progId="CorelDraw.Graphic.17">
                    <p:embed/>
                  </p:oleObj>
                </mc:Choice>
                <mc:Fallback>
                  <p:oleObj r:id="rId3" imgW="4014787" imgH="5748337" progId="CorelDraw.Graphic.17">
                    <p:embed/>
                    <p:pic>
                      <p:nvPicPr>
                        <p:cNvPr id="228" name="Google Shape;228;p3"/>
                        <p:cNvPicPr preferRelativeResize="0"/>
                        <p:nvPr/>
                      </p:nvPicPr>
                      <p:blipFill rotWithShape="1">
                        <a:blip r:embed="rId4">
                          <a:alphaModFix/>
                        </a:blip>
                        <a:srcRect/>
                        <a:stretch/>
                      </p:blipFill>
                      <p:spPr>
                        <a:xfrm>
                          <a:off x="1095757" y="1148991"/>
                          <a:ext cx="4014787" cy="5748337"/>
                        </a:xfrm>
                        <a:prstGeom prst="rect">
                          <a:avLst/>
                        </a:prstGeom>
                        <a:noFill/>
                        <a:ln>
                          <a:noFill/>
                        </a:ln>
                      </p:spPr>
                    </p:pic>
                  </p:oleObj>
                </mc:Fallback>
              </mc:AlternateContent>
            </a:graphicData>
          </a:graphic>
        </p:graphicFrame>
        <p:graphicFrame>
          <p:nvGraphicFramePr>
            <p:cNvPr id="229" name="Google Shape;229;p3"/>
            <p:cNvGraphicFramePr/>
            <p:nvPr>
              <p:extLst>
                <p:ext uri="{D42A27DB-BD31-4B8C-83A1-F6EECF244321}">
                  <p14:modId xmlns:p14="http://schemas.microsoft.com/office/powerpoint/2010/main" val="3636352581"/>
                </p:ext>
              </p:extLst>
            </p:nvPr>
          </p:nvGraphicFramePr>
          <p:xfrm>
            <a:off x="4348519" y="1150577"/>
            <a:ext cx="4024313" cy="5746750"/>
          </p:xfrm>
          <a:graphic>
            <a:graphicData uri="http://schemas.openxmlformats.org/presentationml/2006/ole">
              <mc:AlternateContent xmlns:mc="http://schemas.openxmlformats.org/markup-compatibility/2006">
                <mc:Choice xmlns:v="urn:schemas-microsoft-com:vml" Requires="v">
                  <p:oleObj r:id="rId5" imgW="4024313" imgH="5746750" progId="CorelDraw.Graphic.17">
                    <p:embed/>
                  </p:oleObj>
                </mc:Choice>
                <mc:Fallback>
                  <p:oleObj r:id="rId5" imgW="4024313" imgH="5746750" progId="CorelDraw.Graphic.17">
                    <p:embed/>
                    <p:pic>
                      <p:nvPicPr>
                        <p:cNvPr id="229" name="Google Shape;229;p3"/>
                        <p:cNvPicPr preferRelativeResize="0"/>
                        <p:nvPr/>
                      </p:nvPicPr>
                      <p:blipFill rotWithShape="1">
                        <a:blip r:embed="rId6">
                          <a:alphaModFix/>
                        </a:blip>
                        <a:srcRect/>
                        <a:stretch/>
                      </p:blipFill>
                      <p:spPr>
                        <a:xfrm>
                          <a:off x="4348519" y="1150577"/>
                          <a:ext cx="4024313" cy="5746750"/>
                        </a:xfrm>
                        <a:prstGeom prst="rect">
                          <a:avLst/>
                        </a:prstGeom>
                        <a:noFill/>
                        <a:ln>
                          <a:noFill/>
                        </a:ln>
                      </p:spPr>
                    </p:pic>
                  </p:oleObj>
                </mc:Fallback>
              </mc:AlternateContent>
            </a:graphicData>
          </a:graphic>
        </p:graphicFrame>
        <p:graphicFrame>
          <p:nvGraphicFramePr>
            <p:cNvPr id="230" name="Google Shape;230;p3"/>
            <p:cNvGraphicFramePr/>
            <p:nvPr>
              <p:extLst>
                <p:ext uri="{D42A27DB-BD31-4B8C-83A1-F6EECF244321}">
                  <p14:modId xmlns:p14="http://schemas.microsoft.com/office/powerpoint/2010/main" val="766742521"/>
                </p:ext>
              </p:extLst>
            </p:nvPr>
          </p:nvGraphicFramePr>
          <p:xfrm>
            <a:off x="7606047" y="1148990"/>
            <a:ext cx="4019550" cy="5748337"/>
          </p:xfrm>
          <a:graphic>
            <a:graphicData uri="http://schemas.openxmlformats.org/presentationml/2006/ole">
              <mc:AlternateContent xmlns:mc="http://schemas.openxmlformats.org/markup-compatibility/2006">
                <mc:Choice xmlns:v="urn:schemas-microsoft-com:vml" Requires="v">
                  <p:oleObj r:id="rId7" imgW="4019550" imgH="5748337" progId="CorelDraw.Graphic.17">
                    <p:embed/>
                  </p:oleObj>
                </mc:Choice>
                <mc:Fallback>
                  <p:oleObj r:id="rId7" imgW="4019550" imgH="5748337" progId="CorelDraw.Graphic.17">
                    <p:embed/>
                    <p:pic>
                      <p:nvPicPr>
                        <p:cNvPr id="230" name="Google Shape;230;p3"/>
                        <p:cNvPicPr preferRelativeResize="0"/>
                        <p:nvPr/>
                      </p:nvPicPr>
                      <p:blipFill rotWithShape="1">
                        <a:blip r:embed="rId8">
                          <a:alphaModFix/>
                        </a:blip>
                        <a:srcRect/>
                        <a:stretch/>
                      </p:blipFill>
                      <p:spPr>
                        <a:xfrm>
                          <a:off x="7606047" y="1148990"/>
                          <a:ext cx="4019550" cy="5748337"/>
                        </a:xfrm>
                        <a:prstGeom prst="rect">
                          <a:avLst/>
                        </a:prstGeom>
                        <a:noFill/>
                        <a:ln>
                          <a:noFill/>
                        </a:ln>
                      </p:spPr>
                    </p:pic>
                  </p:oleObj>
                </mc:Fallback>
              </mc:AlternateContent>
            </a:graphicData>
          </a:graphic>
        </p:graphicFrame>
      </p:grpSp>
      <p:sp>
        <p:nvSpPr>
          <p:cNvPr id="231" name="Google Shape;231;p3"/>
          <p:cNvSpPr txBox="1"/>
          <p:nvPr/>
        </p:nvSpPr>
        <p:spPr>
          <a:xfrm>
            <a:off x="6096000" y="774234"/>
            <a:ext cx="203773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rgbClr val="164194"/>
                </a:solidFill>
                <a:latin typeface="Open Sans"/>
                <a:ea typeface="Open Sans"/>
                <a:cs typeface="Open Sans"/>
                <a:sym typeface="Open Sans"/>
              </a:rPr>
              <a:t>APPLICATIONS</a:t>
            </a:r>
            <a:endParaRPr/>
          </a:p>
        </p:txBody>
      </p:sp>
      <p:pic>
        <p:nvPicPr>
          <p:cNvPr id="1027" name="Picture 3">
            <a:extLst>
              <a:ext uri="{FF2B5EF4-FFF2-40B4-BE49-F238E27FC236}">
                <a16:creationId xmlns:a16="http://schemas.microsoft.com/office/drawing/2014/main" id="{686EB575-D1B4-DEBD-DAE5-26C9397D05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4958" y="1337805"/>
            <a:ext cx="4013200" cy="5740400"/>
          </a:xfrm>
          <a:prstGeom prst="rect">
            <a:avLst/>
          </a:prstGeom>
        </p:spPr>
      </p:pic>
      <p:pic>
        <p:nvPicPr>
          <p:cNvPr id="1026" name="Picture 2">
            <a:extLst>
              <a:ext uri="{FF2B5EF4-FFF2-40B4-BE49-F238E27FC236}">
                <a16:creationId xmlns:a16="http://schemas.microsoft.com/office/drawing/2014/main" id="{6D87F979-C151-BFD4-6544-AA324EA0A2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47" y="1746504"/>
            <a:ext cx="4013200" cy="5740400"/>
          </a:xfrm>
          <a:prstGeom prst="rect">
            <a:avLst/>
          </a:prstGeom>
        </p:spPr>
      </p:pic>
      <p:pic>
        <p:nvPicPr>
          <p:cNvPr id="1025" name="Picture 1">
            <a:extLst>
              <a:ext uri="{FF2B5EF4-FFF2-40B4-BE49-F238E27FC236}">
                <a16:creationId xmlns:a16="http://schemas.microsoft.com/office/drawing/2014/main" id="{4010DBA7-7763-BEEF-BDA4-9739D2E608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6251" y="1337805"/>
            <a:ext cx="4013200" cy="5740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
          <p:cNvSpPr txBox="1">
            <a:spLocks noGrp="1"/>
          </p:cNvSpPr>
          <p:nvPr>
            <p:ph type="sldNum" idx="12"/>
          </p:nvPr>
        </p:nvSpPr>
        <p:spPr>
          <a:xfrm>
            <a:off x="11506200" y="6162869"/>
            <a:ext cx="685800" cy="68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4</a:t>
            </a:fld>
            <a:endParaRPr/>
          </a:p>
        </p:txBody>
      </p:sp>
      <p:sp>
        <p:nvSpPr>
          <p:cNvPr id="237" name="Google Shape;237;p4"/>
          <p:cNvSpPr txBox="1"/>
          <p:nvPr/>
        </p:nvSpPr>
        <p:spPr>
          <a:xfrm>
            <a:off x="4461577" y="730691"/>
            <a:ext cx="326884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rgbClr val="164194"/>
                </a:solidFill>
                <a:latin typeface="Open Sans"/>
                <a:ea typeface="Open Sans"/>
                <a:cs typeface="Open Sans"/>
                <a:sym typeface="Open Sans"/>
              </a:rPr>
              <a:t>Installation at Toll Plaza</a:t>
            </a:r>
            <a:endParaRPr/>
          </a:p>
        </p:txBody>
      </p:sp>
      <p:graphicFrame>
        <p:nvGraphicFramePr>
          <p:cNvPr id="238" name="Google Shape;238;p4"/>
          <p:cNvGraphicFramePr/>
          <p:nvPr>
            <p:extLst>
              <p:ext uri="{D42A27DB-BD31-4B8C-83A1-F6EECF244321}">
                <p14:modId xmlns:p14="http://schemas.microsoft.com/office/powerpoint/2010/main" val="3201756769"/>
              </p:ext>
            </p:extLst>
          </p:nvPr>
        </p:nvGraphicFramePr>
        <p:xfrm>
          <a:off x="796083" y="1230929"/>
          <a:ext cx="10642882" cy="5304342"/>
        </p:xfrm>
        <a:graphic>
          <a:graphicData uri="http://schemas.openxmlformats.org/presentationml/2006/ole">
            <mc:AlternateContent xmlns:mc="http://schemas.openxmlformats.org/markup-compatibility/2006">
              <mc:Choice xmlns:v="urn:schemas-microsoft-com:vml" Requires="v">
                <p:oleObj r:id="rId3" imgW="11290300" imgH="5400675" progId="CorelDraw.Graphic.17">
                  <p:embed/>
                </p:oleObj>
              </mc:Choice>
              <mc:Fallback>
                <p:oleObj r:id="rId3" imgW="11290300" imgH="5400675" progId="CorelDraw.Graphic.17">
                  <p:embed/>
                  <p:pic>
                    <p:nvPicPr>
                      <p:cNvPr id="238" name="Google Shape;238;p4"/>
                      <p:cNvPicPr preferRelativeResize="0"/>
                      <p:nvPr/>
                    </p:nvPicPr>
                    <p:blipFill rotWithShape="1">
                      <a:blip r:embed="rId4">
                        <a:alphaModFix/>
                      </a:blip>
                      <a:srcRect/>
                      <a:stretch/>
                    </p:blipFill>
                    <p:spPr>
                      <a:xfrm>
                        <a:off x="796083" y="1230929"/>
                        <a:ext cx="10642882" cy="5304342"/>
                      </a:xfrm>
                      <a:prstGeom prst="rect">
                        <a:avLst/>
                      </a:prstGeom>
                      <a:noFill/>
                      <a:ln>
                        <a:noFill/>
                      </a:ln>
                    </p:spPr>
                  </p:pic>
                </p:oleObj>
              </mc:Fallback>
            </mc:AlternateContent>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5"/>
          <p:cNvSpPr txBox="1">
            <a:spLocks noGrp="1"/>
          </p:cNvSpPr>
          <p:nvPr>
            <p:ph type="sldNum" idx="12"/>
          </p:nvPr>
        </p:nvSpPr>
        <p:spPr>
          <a:xfrm>
            <a:off x="11506200" y="6162869"/>
            <a:ext cx="685800" cy="68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5</a:t>
            </a:fld>
            <a:endParaRPr/>
          </a:p>
        </p:txBody>
      </p:sp>
      <p:pic>
        <p:nvPicPr>
          <p:cNvPr id="244" name="Google Shape;244;p5"/>
          <p:cNvPicPr preferRelativeResize="0"/>
          <p:nvPr/>
        </p:nvPicPr>
        <p:blipFill rotWithShape="1">
          <a:blip r:embed="rId3">
            <a:alphaModFix/>
          </a:blip>
          <a:srcRect r="85348"/>
          <a:stretch/>
        </p:blipFill>
        <p:spPr>
          <a:xfrm>
            <a:off x="3244611" y="1219200"/>
            <a:ext cx="1810896" cy="5317369"/>
          </a:xfrm>
          <a:prstGeom prst="rect">
            <a:avLst/>
          </a:prstGeom>
          <a:noFill/>
          <a:ln>
            <a:noFill/>
          </a:ln>
        </p:spPr>
      </p:pic>
      <p:sp>
        <p:nvSpPr>
          <p:cNvPr id="245" name="Google Shape;245;p5"/>
          <p:cNvSpPr txBox="1"/>
          <p:nvPr/>
        </p:nvSpPr>
        <p:spPr>
          <a:xfrm>
            <a:off x="10279006" y="1519373"/>
            <a:ext cx="116570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rgbClr val="164194"/>
                </a:solidFill>
                <a:latin typeface="Open Sans"/>
                <a:ea typeface="Open Sans"/>
                <a:cs typeface="Open Sans"/>
                <a:sym typeface="Open Sans"/>
              </a:rPr>
              <a:t>Beam </a:t>
            </a:r>
            <a:endParaRPr/>
          </a:p>
          <a:p>
            <a:pPr marL="0" marR="0" lvl="0" indent="0" algn="ctr" rtl="0">
              <a:spcBef>
                <a:spcPts val="0"/>
              </a:spcBef>
              <a:spcAft>
                <a:spcPts val="0"/>
              </a:spcAft>
              <a:buNone/>
            </a:pPr>
            <a:r>
              <a:rPr lang="en-US" sz="2000" b="1" i="0" u="none" strike="noStrike" cap="none">
                <a:solidFill>
                  <a:srgbClr val="164194"/>
                </a:solidFill>
                <a:latin typeface="Open Sans"/>
                <a:ea typeface="Open Sans"/>
                <a:cs typeface="Open Sans"/>
                <a:sym typeface="Open Sans"/>
              </a:rPr>
              <a:t>Spacing</a:t>
            </a:r>
            <a:endParaRPr/>
          </a:p>
        </p:txBody>
      </p:sp>
      <p:pic>
        <p:nvPicPr>
          <p:cNvPr id="246" name="Google Shape;246;p5"/>
          <p:cNvPicPr preferRelativeResize="0"/>
          <p:nvPr/>
        </p:nvPicPr>
        <p:blipFill rotWithShape="1">
          <a:blip r:embed="rId3">
            <a:alphaModFix/>
          </a:blip>
          <a:srcRect l="22165"/>
          <a:stretch/>
        </p:blipFill>
        <p:spPr>
          <a:xfrm rot="5400000">
            <a:off x="4286124" y="1287290"/>
            <a:ext cx="6286013" cy="451127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sldNum" idx="12"/>
          </p:nvPr>
        </p:nvSpPr>
        <p:spPr>
          <a:xfrm>
            <a:off x="11506200" y="6162869"/>
            <a:ext cx="685800" cy="68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6</a:t>
            </a:fld>
            <a:endParaRPr/>
          </a:p>
        </p:txBody>
      </p:sp>
      <p:grpSp>
        <p:nvGrpSpPr>
          <p:cNvPr id="252" name="Google Shape;252;p6"/>
          <p:cNvGrpSpPr/>
          <p:nvPr/>
        </p:nvGrpSpPr>
        <p:grpSpPr>
          <a:xfrm>
            <a:off x="3304243" y="764570"/>
            <a:ext cx="6771634" cy="6016739"/>
            <a:chOff x="3062832" y="667854"/>
            <a:chExt cx="6771634" cy="6016739"/>
          </a:xfrm>
        </p:grpSpPr>
        <p:pic>
          <p:nvPicPr>
            <p:cNvPr id="253" name="Google Shape;253;p6"/>
            <p:cNvPicPr preferRelativeResize="0"/>
            <p:nvPr/>
          </p:nvPicPr>
          <p:blipFill rotWithShape="1">
            <a:blip r:embed="rId3">
              <a:alphaModFix/>
            </a:blip>
            <a:srcRect b="19687"/>
            <a:stretch/>
          </p:blipFill>
          <p:spPr>
            <a:xfrm>
              <a:off x="3062832" y="667854"/>
              <a:ext cx="6771634" cy="2258820"/>
            </a:xfrm>
            <a:prstGeom prst="rect">
              <a:avLst/>
            </a:prstGeom>
            <a:noFill/>
            <a:ln>
              <a:noFill/>
            </a:ln>
          </p:spPr>
        </p:pic>
        <p:pic>
          <p:nvPicPr>
            <p:cNvPr id="254" name="Google Shape;254;p6"/>
            <p:cNvPicPr preferRelativeResize="0"/>
            <p:nvPr/>
          </p:nvPicPr>
          <p:blipFill rotWithShape="1">
            <a:blip r:embed="rId4">
              <a:alphaModFix/>
            </a:blip>
            <a:srcRect/>
            <a:stretch/>
          </p:blipFill>
          <p:spPr>
            <a:xfrm>
              <a:off x="3100645" y="2933106"/>
              <a:ext cx="6733821" cy="1084130"/>
            </a:xfrm>
            <a:prstGeom prst="rect">
              <a:avLst/>
            </a:prstGeom>
            <a:noFill/>
            <a:ln>
              <a:noFill/>
            </a:ln>
          </p:spPr>
        </p:pic>
        <p:pic>
          <p:nvPicPr>
            <p:cNvPr id="255" name="Google Shape;255;p6"/>
            <p:cNvPicPr preferRelativeResize="0"/>
            <p:nvPr/>
          </p:nvPicPr>
          <p:blipFill rotWithShape="1">
            <a:blip r:embed="rId5">
              <a:alphaModFix/>
            </a:blip>
            <a:srcRect/>
            <a:stretch/>
          </p:blipFill>
          <p:spPr>
            <a:xfrm>
              <a:off x="3097765" y="4013307"/>
              <a:ext cx="6733821" cy="1084130"/>
            </a:xfrm>
            <a:prstGeom prst="rect">
              <a:avLst/>
            </a:prstGeom>
            <a:noFill/>
            <a:ln>
              <a:noFill/>
            </a:ln>
          </p:spPr>
        </p:pic>
        <p:pic>
          <p:nvPicPr>
            <p:cNvPr id="256" name="Google Shape;256;p6"/>
            <p:cNvPicPr preferRelativeResize="0"/>
            <p:nvPr/>
          </p:nvPicPr>
          <p:blipFill rotWithShape="1">
            <a:blip r:embed="rId6">
              <a:alphaModFix/>
            </a:blip>
            <a:srcRect/>
            <a:stretch/>
          </p:blipFill>
          <p:spPr>
            <a:xfrm>
              <a:off x="3097765" y="5080969"/>
              <a:ext cx="6733821" cy="1070073"/>
            </a:xfrm>
            <a:prstGeom prst="rect">
              <a:avLst/>
            </a:prstGeom>
            <a:noFill/>
            <a:ln>
              <a:noFill/>
            </a:ln>
          </p:spPr>
        </p:pic>
        <p:pic>
          <p:nvPicPr>
            <p:cNvPr id="257" name="Google Shape;257;p6"/>
            <p:cNvPicPr preferRelativeResize="0"/>
            <p:nvPr/>
          </p:nvPicPr>
          <p:blipFill rotWithShape="1">
            <a:blip r:embed="rId7">
              <a:alphaModFix/>
            </a:blip>
            <a:srcRect/>
            <a:stretch/>
          </p:blipFill>
          <p:spPr>
            <a:xfrm>
              <a:off x="3097765" y="6147116"/>
              <a:ext cx="6733821" cy="537477"/>
            </a:xfrm>
            <a:prstGeom prst="rect">
              <a:avLst/>
            </a:prstGeom>
            <a:noFill/>
            <a:ln>
              <a:noFill/>
            </a:ln>
          </p:spPr>
        </p:pic>
      </p:grpSp>
      <p:sp>
        <p:nvSpPr>
          <p:cNvPr id="258" name="Google Shape;258;p6"/>
          <p:cNvSpPr txBox="1"/>
          <p:nvPr/>
        </p:nvSpPr>
        <p:spPr>
          <a:xfrm>
            <a:off x="1255311" y="2997644"/>
            <a:ext cx="17508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rgbClr val="164194"/>
                </a:solidFill>
                <a:latin typeface="Open Sans"/>
                <a:ea typeface="Open Sans"/>
                <a:cs typeface="Open Sans"/>
                <a:sym typeface="Open Sans"/>
              </a:rPr>
              <a:t>Customized </a:t>
            </a:r>
            <a:endParaRPr/>
          </a:p>
          <a:p>
            <a:pPr marL="0" marR="0" lvl="0" indent="0" algn="ctr" rtl="0">
              <a:spcBef>
                <a:spcPts val="0"/>
              </a:spcBef>
              <a:spcAft>
                <a:spcPts val="0"/>
              </a:spcAft>
              <a:buNone/>
            </a:pPr>
            <a:r>
              <a:rPr lang="en-US" sz="2000" b="1" i="0" u="none" strike="noStrike" cap="none">
                <a:solidFill>
                  <a:srgbClr val="164194"/>
                </a:solidFill>
                <a:latin typeface="Open Sans"/>
                <a:ea typeface="Open Sans"/>
                <a:cs typeface="Open Sans"/>
                <a:sym typeface="Open Sans"/>
              </a:rPr>
              <a:t>Application </a:t>
            </a:r>
            <a:endParaRPr/>
          </a:p>
          <a:p>
            <a:pPr marL="0" marR="0" lvl="0" indent="0" algn="ctr" rtl="0">
              <a:spcBef>
                <a:spcPts val="0"/>
              </a:spcBef>
              <a:spcAft>
                <a:spcPts val="0"/>
              </a:spcAft>
              <a:buNone/>
            </a:pPr>
            <a:r>
              <a:rPr lang="en-US" sz="2000" b="1" i="0" u="none" strike="noStrike" cap="none">
                <a:solidFill>
                  <a:srgbClr val="164194"/>
                </a:solidFill>
                <a:latin typeface="Open Sans"/>
                <a:ea typeface="Open Sans"/>
                <a:cs typeface="Open Sans"/>
                <a:sym typeface="Open Sans"/>
              </a:rPr>
              <a:t>Software</a:t>
            </a:r>
            <a:endParaRPr/>
          </a:p>
        </p:txBody>
      </p:sp>
      <p:grpSp>
        <p:nvGrpSpPr>
          <p:cNvPr id="259" name="Google Shape;259;p6"/>
          <p:cNvGrpSpPr/>
          <p:nvPr/>
        </p:nvGrpSpPr>
        <p:grpSpPr>
          <a:xfrm>
            <a:off x="3304243" y="973153"/>
            <a:ext cx="8617985" cy="5877098"/>
            <a:chOff x="3097765" y="980902"/>
            <a:chExt cx="8617985" cy="5877098"/>
          </a:xfrm>
        </p:grpSpPr>
        <p:pic>
          <p:nvPicPr>
            <p:cNvPr id="260" name="Google Shape;260;p6"/>
            <p:cNvPicPr preferRelativeResize="0"/>
            <p:nvPr/>
          </p:nvPicPr>
          <p:blipFill rotWithShape="1">
            <a:blip r:embed="rId8">
              <a:alphaModFix/>
            </a:blip>
            <a:srcRect/>
            <a:stretch/>
          </p:blipFill>
          <p:spPr>
            <a:xfrm>
              <a:off x="9831586" y="980902"/>
              <a:ext cx="1445884" cy="5877098"/>
            </a:xfrm>
            <a:prstGeom prst="rect">
              <a:avLst/>
            </a:prstGeom>
            <a:noFill/>
            <a:ln>
              <a:noFill/>
            </a:ln>
          </p:spPr>
        </p:pic>
        <p:cxnSp>
          <p:nvCxnSpPr>
            <p:cNvPr id="261" name="Google Shape;261;p6"/>
            <p:cNvCxnSpPr/>
            <p:nvPr/>
          </p:nvCxnSpPr>
          <p:spPr>
            <a:xfrm rot="10800000">
              <a:off x="3097765" y="988218"/>
              <a:ext cx="8617985" cy="0"/>
            </a:xfrm>
            <a:prstGeom prst="straightConnector1">
              <a:avLst/>
            </a:prstGeom>
            <a:noFill/>
            <a:ln w="28575" cap="flat" cmpd="sng">
              <a:solidFill>
                <a:srgbClr val="C7C8C1"/>
              </a:solidFill>
              <a:prstDash val="solid"/>
              <a:miter lim="800000"/>
              <a:headEnd type="none" w="sm" len="sm"/>
              <a:tailEnd type="none" w="sm" len="sm"/>
            </a:ln>
          </p:spPr>
        </p:cxnSp>
      </p:grpSp>
      <p:sp>
        <p:nvSpPr>
          <p:cNvPr id="262" name="Google Shape;262;p6"/>
          <p:cNvSpPr txBox="1"/>
          <p:nvPr/>
        </p:nvSpPr>
        <p:spPr>
          <a:xfrm>
            <a:off x="1239285" y="5097437"/>
            <a:ext cx="162095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rgbClr val="C15F3C"/>
                </a:solidFill>
                <a:latin typeface="Open Sans"/>
                <a:ea typeface="Open Sans"/>
                <a:cs typeface="Open Sans"/>
                <a:sym typeface="Open Sans"/>
              </a:rPr>
              <a:t>Vehicle </a:t>
            </a:r>
            <a:endParaRPr/>
          </a:p>
          <a:p>
            <a:pPr marL="0" marR="0" lvl="0" indent="0" algn="ctr" rtl="0">
              <a:spcBef>
                <a:spcPts val="0"/>
              </a:spcBef>
              <a:spcAft>
                <a:spcPts val="0"/>
              </a:spcAft>
              <a:buNone/>
            </a:pPr>
            <a:r>
              <a:rPr lang="en-US" sz="2000" b="1" i="0" u="none" strike="noStrike" cap="none">
                <a:solidFill>
                  <a:srgbClr val="C15F3C"/>
                </a:solidFill>
                <a:latin typeface="Open Sans"/>
                <a:ea typeface="Open Sans"/>
                <a:cs typeface="Open Sans"/>
                <a:sym typeface="Open Sans"/>
              </a:rPr>
              <a:t>Contouring</a:t>
            </a:r>
            <a:endParaRPr/>
          </a:p>
        </p:txBody>
      </p:sp>
      <p:pic>
        <p:nvPicPr>
          <p:cNvPr id="263" name="Google Shape;263;p6"/>
          <p:cNvPicPr preferRelativeResize="0"/>
          <p:nvPr/>
        </p:nvPicPr>
        <p:blipFill rotWithShape="1">
          <a:blip r:embed="rId9">
            <a:alphaModFix/>
          </a:blip>
          <a:srcRect/>
          <a:stretch/>
        </p:blipFill>
        <p:spPr>
          <a:xfrm>
            <a:off x="1764196" y="269270"/>
            <a:ext cx="2052000" cy="60408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7"/>
          <p:cNvSpPr txBox="1">
            <a:spLocks noGrp="1"/>
          </p:cNvSpPr>
          <p:nvPr>
            <p:ph type="sldNum" idx="12"/>
          </p:nvPr>
        </p:nvSpPr>
        <p:spPr>
          <a:xfrm>
            <a:off x="11506200" y="6162869"/>
            <a:ext cx="685800" cy="68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7</a:t>
            </a:fld>
            <a:endParaRPr/>
          </a:p>
        </p:txBody>
      </p:sp>
      <p:pic>
        <p:nvPicPr>
          <p:cNvPr id="269" name="Google Shape;269;p7"/>
          <p:cNvPicPr preferRelativeResize="0"/>
          <p:nvPr/>
        </p:nvPicPr>
        <p:blipFill rotWithShape="1">
          <a:blip r:embed="rId3">
            <a:alphaModFix/>
          </a:blip>
          <a:srcRect/>
          <a:stretch/>
        </p:blipFill>
        <p:spPr>
          <a:xfrm>
            <a:off x="2437010" y="1141433"/>
            <a:ext cx="8072633" cy="5434956"/>
          </a:xfrm>
          <a:prstGeom prst="rect">
            <a:avLst/>
          </a:prstGeom>
          <a:noFill/>
          <a:ln>
            <a:noFill/>
          </a:ln>
        </p:spPr>
      </p:pic>
      <p:cxnSp>
        <p:nvCxnSpPr>
          <p:cNvPr id="270" name="Google Shape;270;p7"/>
          <p:cNvCxnSpPr/>
          <p:nvPr/>
        </p:nvCxnSpPr>
        <p:spPr>
          <a:xfrm rot="10800000">
            <a:off x="3077003" y="3658117"/>
            <a:ext cx="7218694" cy="139960"/>
          </a:xfrm>
          <a:prstGeom prst="straightConnector1">
            <a:avLst/>
          </a:prstGeom>
          <a:noFill/>
          <a:ln w="28575" cap="flat" cmpd="sng">
            <a:solidFill>
              <a:srgbClr val="D4DCDC"/>
            </a:solidFill>
            <a:prstDash val="dash"/>
            <a:miter lim="800000"/>
            <a:headEnd type="none" w="sm" len="sm"/>
            <a:tailEnd type="none" w="sm" len="sm"/>
          </a:ln>
        </p:spPr>
      </p:cxnSp>
      <p:cxnSp>
        <p:nvCxnSpPr>
          <p:cNvPr id="271" name="Google Shape;271;p7"/>
          <p:cNvCxnSpPr/>
          <p:nvPr/>
        </p:nvCxnSpPr>
        <p:spPr>
          <a:xfrm rot="10800000">
            <a:off x="3077003" y="3208398"/>
            <a:ext cx="7265858" cy="118730"/>
          </a:xfrm>
          <a:prstGeom prst="straightConnector1">
            <a:avLst/>
          </a:prstGeom>
          <a:noFill/>
          <a:ln w="28575" cap="flat" cmpd="sng">
            <a:solidFill>
              <a:srgbClr val="D4DCDC"/>
            </a:solidFill>
            <a:prstDash val="dash"/>
            <a:miter lim="800000"/>
            <a:headEnd type="none" w="sm" len="sm"/>
            <a:tailEnd type="none" w="sm" len="sm"/>
          </a:ln>
        </p:spPr>
      </p:cxnSp>
      <p:pic>
        <p:nvPicPr>
          <p:cNvPr id="272" name="Google Shape;272;p7"/>
          <p:cNvPicPr preferRelativeResize="0"/>
          <p:nvPr/>
        </p:nvPicPr>
        <p:blipFill rotWithShape="1">
          <a:blip r:embed="rId4">
            <a:alphaModFix/>
          </a:blip>
          <a:srcRect l="31091" t="57257" r="1943" b="32182"/>
          <a:stretch/>
        </p:blipFill>
        <p:spPr>
          <a:xfrm rot="5400000">
            <a:off x="8791006" y="4153993"/>
            <a:ext cx="4294412" cy="353158"/>
          </a:xfrm>
          <a:prstGeom prst="rect">
            <a:avLst/>
          </a:prstGeom>
          <a:noFill/>
          <a:ln>
            <a:noFill/>
          </a:ln>
        </p:spPr>
      </p:pic>
      <p:pic>
        <p:nvPicPr>
          <p:cNvPr id="273" name="Google Shape;273;p7"/>
          <p:cNvPicPr preferRelativeResize="0"/>
          <p:nvPr/>
        </p:nvPicPr>
        <p:blipFill rotWithShape="1">
          <a:blip r:embed="rId4">
            <a:alphaModFix/>
          </a:blip>
          <a:srcRect l="31091" t="57257" r="1943" b="32182"/>
          <a:stretch/>
        </p:blipFill>
        <p:spPr>
          <a:xfrm rot="5400000">
            <a:off x="9323612" y="4153992"/>
            <a:ext cx="4294412" cy="353158"/>
          </a:xfrm>
          <a:prstGeom prst="rect">
            <a:avLst/>
          </a:prstGeom>
          <a:noFill/>
          <a:ln>
            <a:noFill/>
          </a:ln>
        </p:spPr>
      </p:pic>
      <p:pic>
        <p:nvPicPr>
          <p:cNvPr id="274" name="Google Shape;274;p7"/>
          <p:cNvPicPr preferRelativeResize="0"/>
          <p:nvPr/>
        </p:nvPicPr>
        <p:blipFill rotWithShape="1">
          <a:blip r:embed="rId4">
            <a:alphaModFix/>
          </a:blip>
          <a:srcRect l="31091" t="57257" r="1943" b="32182"/>
          <a:stretch/>
        </p:blipFill>
        <p:spPr>
          <a:xfrm rot="5400000">
            <a:off x="-509259" y="4153993"/>
            <a:ext cx="4294412" cy="353158"/>
          </a:xfrm>
          <a:prstGeom prst="rect">
            <a:avLst/>
          </a:prstGeom>
          <a:noFill/>
          <a:ln>
            <a:noFill/>
          </a:ln>
        </p:spPr>
      </p:pic>
      <p:pic>
        <p:nvPicPr>
          <p:cNvPr id="275" name="Google Shape;275;p7"/>
          <p:cNvPicPr preferRelativeResize="0"/>
          <p:nvPr/>
        </p:nvPicPr>
        <p:blipFill rotWithShape="1">
          <a:blip r:embed="rId4">
            <a:alphaModFix/>
          </a:blip>
          <a:srcRect l="31091" t="57257" r="1943" b="32182"/>
          <a:stretch/>
        </p:blipFill>
        <p:spPr>
          <a:xfrm rot="5400000">
            <a:off x="23347" y="4153992"/>
            <a:ext cx="4294412" cy="353158"/>
          </a:xfrm>
          <a:prstGeom prst="rect">
            <a:avLst/>
          </a:prstGeom>
          <a:noFill/>
          <a:ln>
            <a:noFill/>
          </a:ln>
        </p:spPr>
      </p:pic>
      <p:cxnSp>
        <p:nvCxnSpPr>
          <p:cNvPr id="276" name="Google Shape;276;p7"/>
          <p:cNvCxnSpPr/>
          <p:nvPr/>
        </p:nvCxnSpPr>
        <p:spPr>
          <a:xfrm rot="10800000">
            <a:off x="3077003" y="4569517"/>
            <a:ext cx="7218694" cy="139960"/>
          </a:xfrm>
          <a:prstGeom prst="straightConnector1">
            <a:avLst/>
          </a:prstGeom>
          <a:noFill/>
          <a:ln w="28575" cap="flat" cmpd="sng">
            <a:solidFill>
              <a:srgbClr val="D4DCDC"/>
            </a:solidFill>
            <a:prstDash val="dash"/>
            <a:miter lim="800000"/>
            <a:headEnd type="none" w="sm" len="sm"/>
            <a:tailEnd type="none" w="sm" len="sm"/>
          </a:ln>
        </p:spPr>
      </p:cxnSp>
      <p:cxnSp>
        <p:nvCxnSpPr>
          <p:cNvPr id="277" name="Google Shape;277;p7"/>
          <p:cNvCxnSpPr/>
          <p:nvPr/>
        </p:nvCxnSpPr>
        <p:spPr>
          <a:xfrm rot="10800000">
            <a:off x="3077003" y="4119798"/>
            <a:ext cx="7265858" cy="118730"/>
          </a:xfrm>
          <a:prstGeom prst="straightConnector1">
            <a:avLst/>
          </a:prstGeom>
          <a:noFill/>
          <a:ln w="28575" cap="flat" cmpd="sng">
            <a:solidFill>
              <a:srgbClr val="D4DCDC"/>
            </a:solidFill>
            <a:prstDash val="dash"/>
            <a:miter lim="800000"/>
            <a:headEnd type="none" w="sm" len="sm"/>
            <a:tailEnd type="none" w="sm" len="sm"/>
          </a:ln>
        </p:spPr>
      </p:cxnSp>
      <p:cxnSp>
        <p:nvCxnSpPr>
          <p:cNvPr id="278" name="Google Shape;278;p7"/>
          <p:cNvCxnSpPr/>
          <p:nvPr/>
        </p:nvCxnSpPr>
        <p:spPr>
          <a:xfrm rot="10800000">
            <a:off x="3077003" y="5480917"/>
            <a:ext cx="7218694" cy="139960"/>
          </a:xfrm>
          <a:prstGeom prst="straightConnector1">
            <a:avLst/>
          </a:prstGeom>
          <a:noFill/>
          <a:ln w="28575" cap="flat" cmpd="sng">
            <a:solidFill>
              <a:srgbClr val="D4DCDC"/>
            </a:solidFill>
            <a:prstDash val="dash"/>
            <a:miter lim="800000"/>
            <a:headEnd type="none" w="sm" len="sm"/>
            <a:tailEnd type="none" w="sm" len="sm"/>
          </a:ln>
        </p:spPr>
      </p:cxnSp>
      <p:cxnSp>
        <p:nvCxnSpPr>
          <p:cNvPr id="279" name="Google Shape;279;p7"/>
          <p:cNvCxnSpPr/>
          <p:nvPr/>
        </p:nvCxnSpPr>
        <p:spPr>
          <a:xfrm rot="10800000">
            <a:off x="3077003" y="5031198"/>
            <a:ext cx="7265858" cy="118730"/>
          </a:xfrm>
          <a:prstGeom prst="straightConnector1">
            <a:avLst/>
          </a:prstGeom>
          <a:noFill/>
          <a:ln w="28575" cap="flat" cmpd="sng">
            <a:solidFill>
              <a:srgbClr val="D4DCDC"/>
            </a:solidFill>
            <a:prstDash val="dash"/>
            <a:miter lim="800000"/>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8"/>
          <p:cNvSpPr txBox="1">
            <a:spLocks noGrp="1"/>
          </p:cNvSpPr>
          <p:nvPr>
            <p:ph type="sldNum" idx="12"/>
          </p:nvPr>
        </p:nvSpPr>
        <p:spPr>
          <a:xfrm>
            <a:off x="11506200" y="6162869"/>
            <a:ext cx="685800" cy="68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8</a:t>
            </a:fld>
            <a:endParaRPr/>
          </a:p>
        </p:txBody>
      </p:sp>
      <p:sp>
        <p:nvSpPr>
          <p:cNvPr id="292" name="Google Shape;292;p8"/>
          <p:cNvSpPr txBox="1"/>
          <p:nvPr/>
        </p:nvSpPr>
        <p:spPr>
          <a:xfrm>
            <a:off x="2772276" y="299548"/>
            <a:ext cx="827204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dirty="0">
                <a:solidFill>
                  <a:srgbClr val="C15F3C"/>
                </a:solidFill>
                <a:latin typeface="Open Sans"/>
                <a:ea typeface="Open Sans"/>
                <a:cs typeface="Open Sans"/>
                <a:sym typeface="Open Sans"/>
              </a:rPr>
              <a:t>Images generated from Software</a:t>
            </a:r>
            <a:endParaRPr sz="1800" b="0" i="0" u="none" strike="noStrike" cap="none" dirty="0">
              <a:solidFill>
                <a:schemeClr val="dk1"/>
              </a:solidFill>
              <a:latin typeface="Arial"/>
              <a:ea typeface="Arial"/>
              <a:cs typeface="Arial"/>
              <a:sym typeface="Arial"/>
            </a:endParaRPr>
          </a:p>
        </p:txBody>
      </p:sp>
      <p:sp>
        <p:nvSpPr>
          <p:cNvPr id="293" name="Google Shape;293;p8"/>
          <p:cNvSpPr txBox="1"/>
          <p:nvPr/>
        </p:nvSpPr>
        <p:spPr>
          <a:xfrm>
            <a:off x="3853007" y="34030"/>
            <a:ext cx="609755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dirty="0">
                <a:solidFill>
                  <a:srgbClr val="212A36"/>
                </a:solidFill>
                <a:latin typeface="Open Sans"/>
                <a:ea typeface="Open Sans"/>
                <a:cs typeface="Open Sans"/>
                <a:sym typeface="Open Sans"/>
              </a:rPr>
              <a:t>Vehicle </a:t>
            </a:r>
            <a:endParaRPr dirty="0"/>
          </a:p>
          <a:p>
            <a:pPr marL="0" marR="0" lvl="0" indent="0" algn="ctr" rtl="0">
              <a:spcBef>
                <a:spcPts val="0"/>
              </a:spcBef>
              <a:spcAft>
                <a:spcPts val="0"/>
              </a:spcAft>
              <a:buNone/>
            </a:pPr>
            <a:r>
              <a:rPr lang="en-US" sz="1800" b="1" i="0" u="none" strike="noStrike" cap="none" dirty="0">
                <a:solidFill>
                  <a:srgbClr val="212A36"/>
                </a:solidFill>
                <a:latin typeface="Open Sans"/>
                <a:ea typeface="Open Sans"/>
                <a:cs typeface="Open Sans"/>
                <a:sym typeface="Open Sans"/>
              </a:rPr>
              <a:t>Contouring</a:t>
            </a:r>
            <a:endParaRPr dirty="0"/>
          </a:p>
        </p:txBody>
      </p:sp>
      <p:grpSp>
        <p:nvGrpSpPr>
          <p:cNvPr id="2" name="Group 1">
            <a:extLst>
              <a:ext uri="{FF2B5EF4-FFF2-40B4-BE49-F238E27FC236}">
                <a16:creationId xmlns:a16="http://schemas.microsoft.com/office/drawing/2014/main" id="{7E536DAB-E25D-DF00-852E-38A65B27F7CB}"/>
              </a:ext>
            </a:extLst>
          </p:cNvPr>
          <p:cNvGrpSpPr/>
          <p:nvPr/>
        </p:nvGrpSpPr>
        <p:grpSpPr>
          <a:xfrm>
            <a:off x="1468948" y="1529547"/>
            <a:ext cx="10301021" cy="4976222"/>
            <a:chOff x="1548079" y="1529547"/>
            <a:chExt cx="10301021" cy="4976222"/>
          </a:xfrm>
        </p:grpSpPr>
        <p:pic>
          <p:nvPicPr>
            <p:cNvPr id="285" name="Google Shape;285;p8"/>
            <p:cNvPicPr preferRelativeResize="0"/>
            <p:nvPr/>
          </p:nvPicPr>
          <p:blipFill rotWithShape="1">
            <a:blip r:embed="rId3">
              <a:alphaModFix/>
            </a:blip>
            <a:srcRect t="47320"/>
            <a:stretch/>
          </p:blipFill>
          <p:spPr>
            <a:xfrm>
              <a:off x="4158886" y="2291574"/>
              <a:ext cx="1727200" cy="1170803"/>
            </a:xfrm>
            <a:prstGeom prst="rect">
              <a:avLst/>
            </a:prstGeom>
            <a:noFill/>
            <a:ln>
              <a:noFill/>
            </a:ln>
          </p:spPr>
        </p:pic>
        <p:pic>
          <p:nvPicPr>
            <p:cNvPr id="286" name="Google Shape;286;p8"/>
            <p:cNvPicPr preferRelativeResize="0"/>
            <p:nvPr/>
          </p:nvPicPr>
          <p:blipFill rotWithShape="1">
            <a:blip r:embed="rId4">
              <a:alphaModFix/>
            </a:blip>
            <a:srcRect/>
            <a:stretch/>
          </p:blipFill>
          <p:spPr>
            <a:xfrm>
              <a:off x="6908296" y="5289231"/>
              <a:ext cx="1778940" cy="884416"/>
            </a:xfrm>
            <a:prstGeom prst="rect">
              <a:avLst/>
            </a:prstGeom>
            <a:noFill/>
            <a:ln>
              <a:noFill/>
            </a:ln>
          </p:spPr>
        </p:pic>
        <p:pic>
          <p:nvPicPr>
            <p:cNvPr id="287" name="Google Shape;287;p8"/>
            <p:cNvPicPr preferRelativeResize="0"/>
            <p:nvPr/>
          </p:nvPicPr>
          <p:blipFill rotWithShape="1">
            <a:blip r:embed="rId5">
              <a:alphaModFix/>
            </a:blip>
            <a:srcRect/>
            <a:stretch/>
          </p:blipFill>
          <p:spPr>
            <a:xfrm>
              <a:off x="6095457" y="2612202"/>
              <a:ext cx="1233129" cy="884416"/>
            </a:xfrm>
            <a:prstGeom prst="rect">
              <a:avLst/>
            </a:prstGeom>
            <a:noFill/>
            <a:ln>
              <a:noFill/>
            </a:ln>
          </p:spPr>
        </p:pic>
        <p:pic>
          <p:nvPicPr>
            <p:cNvPr id="288" name="Google Shape;288;p8"/>
            <p:cNvPicPr preferRelativeResize="0"/>
            <p:nvPr/>
          </p:nvPicPr>
          <p:blipFill rotWithShape="1">
            <a:blip r:embed="rId6">
              <a:alphaModFix/>
            </a:blip>
            <a:srcRect t="53816"/>
            <a:stretch/>
          </p:blipFill>
          <p:spPr>
            <a:xfrm>
              <a:off x="7082739" y="3756756"/>
              <a:ext cx="1655871" cy="1096966"/>
            </a:xfrm>
            <a:prstGeom prst="rect">
              <a:avLst/>
            </a:prstGeom>
            <a:noFill/>
            <a:ln>
              <a:noFill/>
            </a:ln>
          </p:spPr>
        </p:pic>
        <p:pic>
          <p:nvPicPr>
            <p:cNvPr id="289" name="Google Shape;289;p8"/>
            <p:cNvPicPr preferRelativeResize="0"/>
            <p:nvPr/>
          </p:nvPicPr>
          <p:blipFill rotWithShape="1">
            <a:blip r:embed="rId7">
              <a:alphaModFix/>
            </a:blip>
            <a:srcRect/>
            <a:stretch/>
          </p:blipFill>
          <p:spPr>
            <a:xfrm>
              <a:off x="5056184" y="3773808"/>
              <a:ext cx="1845600" cy="1091149"/>
            </a:xfrm>
            <a:prstGeom prst="rect">
              <a:avLst/>
            </a:prstGeom>
            <a:noFill/>
            <a:ln>
              <a:noFill/>
            </a:ln>
          </p:spPr>
        </p:pic>
        <p:pic>
          <p:nvPicPr>
            <p:cNvPr id="290" name="Google Shape;290;p8"/>
            <p:cNvPicPr preferRelativeResize="0"/>
            <p:nvPr/>
          </p:nvPicPr>
          <p:blipFill rotWithShape="1">
            <a:blip r:embed="rId8">
              <a:alphaModFix/>
            </a:blip>
            <a:srcRect/>
            <a:stretch/>
          </p:blipFill>
          <p:spPr>
            <a:xfrm>
              <a:off x="7681634" y="2507684"/>
              <a:ext cx="2041738" cy="884416"/>
            </a:xfrm>
            <a:prstGeom prst="rect">
              <a:avLst/>
            </a:prstGeom>
            <a:noFill/>
            <a:ln>
              <a:noFill/>
            </a:ln>
          </p:spPr>
        </p:pic>
        <p:pic>
          <p:nvPicPr>
            <p:cNvPr id="291" name="Google Shape;291;p8"/>
            <p:cNvPicPr preferRelativeResize="0"/>
            <p:nvPr/>
          </p:nvPicPr>
          <p:blipFill rotWithShape="1">
            <a:blip r:embed="rId9">
              <a:alphaModFix/>
            </a:blip>
            <a:srcRect/>
            <a:stretch/>
          </p:blipFill>
          <p:spPr>
            <a:xfrm>
              <a:off x="4364205" y="5296983"/>
              <a:ext cx="2142814" cy="884416"/>
            </a:xfrm>
            <a:prstGeom prst="rect">
              <a:avLst/>
            </a:prstGeom>
            <a:noFill/>
            <a:ln>
              <a:noFill/>
            </a:ln>
          </p:spPr>
        </p:pic>
        <p:pic>
          <p:nvPicPr>
            <p:cNvPr id="294" name="Google Shape;294;p8"/>
            <p:cNvPicPr preferRelativeResize="0"/>
            <p:nvPr/>
          </p:nvPicPr>
          <p:blipFill rotWithShape="1">
            <a:blip r:embed="rId10">
              <a:alphaModFix/>
            </a:blip>
            <a:srcRect l="31500" t="3730" r="1548" b="85539"/>
            <a:stretch/>
          </p:blipFill>
          <p:spPr>
            <a:xfrm rot="5400000">
              <a:off x="9157524" y="3814193"/>
              <a:ext cx="4954797" cy="428355"/>
            </a:xfrm>
            <a:prstGeom prst="rect">
              <a:avLst/>
            </a:prstGeom>
            <a:noFill/>
            <a:ln>
              <a:noFill/>
            </a:ln>
          </p:spPr>
        </p:pic>
        <p:pic>
          <p:nvPicPr>
            <p:cNvPr id="295" name="Google Shape;295;p8"/>
            <p:cNvPicPr preferRelativeResize="0"/>
            <p:nvPr/>
          </p:nvPicPr>
          <p:blipFill rotWithShape="1">
            <a:blip r:embed="rId10">
              <a:alphaModFix/>
            </a:blip>
            <a:srcRect l="31500" t="3730" r="1548" b="85539"/>
            <a:stretch/>
          </p:blipFill>
          <p:spPr>
            <a:xfrm rot="5400000">
              <a:off x="-715142" y="3814193"/>
              <a:ext cx="4954797" cy="428355"/>
            </a:xfrm>
            <a:prstGeom prst="rect">
              <a:avLst/>
            </a:prstGeom>
            <a:noFill/>
            <a:ln>
              <a:noFill/>
            </a:ln>
          </p:spPr>
        </p:pic>
        <p:pic>
          <p:nvPicPr>
            <p:cNvPr id="296" name="Google Shape;296;p8"/>
            <p:cNvPicPr preferRelativeResize="0"/>
            <p:nvPr/>
          </p:nvPicPr>
          <p:blipFill rotWithShape="1">
            <a:blip r:embed="rId10">
              <a:alphaModFix/>
            </a:blip>
            <a:srcRect l="31500" t="3730" r="1548" b="85539"/>
            <a:stretch/>
          </p:blipFill>
          <p:spPr>
            <a:xfrm rot="5400000">
              <a:off x="8548214" y="3814192"/>
              <a:ext cx="4954797" cy="428355"/>
            </a:xfrm>
            <a:prstGeom prst="rect">
              <a:avLst/>
            </a:prstGeom>
            <a:noFill/>
            <a:ln>
              <a:noFill/>
            </a:ln>
          </p:spPr>
        </p:pic>
        <p:pic>
          <p:nvPicPr>
            <p:cNvPr id="297" name="Google Shape;297;p8"/>
            <p:cNvPicPr preferRelativeResize="0"/>
            <p:nvPr/>
          </p:nvPicPr>
          <p:blipFill rotWithShape="1">
            <a:blip r:embed="rId10">
              <a:alphaModFix/>
            </a:blip>
            <a:srcRect l="31500" t="3730" r="1548" b="85539"/>
            <a:stretch/>
          </p:blipFill>
          <p:spPr>
            <a:xfrm rot="5400000">
              <a:off x="-152181" y="3792768"/>
              <a:ext cx="4954797" cy="428355"/>
            </a:xfrm>
            <a:prstGeom prst="rect">
              <a:avLst/>
            </a:prstGeom>
            <a:noFill/>
            <a:ln>
              <a:noFill/>
            </a:ln>
          </p:spPr>
        </p:pic>
        <p:grpSp>
          <p:nvGrpSpPr>
            <p:cNvPr id="298" name="Google Shape;298;p8"/>
            <p:cNvGrpSpPr/>
            <p:nvPr/>
          </p:nvGrpSpPr>
          <p:grpSpPr>
            <a:xfrm>
              <a:off x="2613395" y="2435795"/>
              <a:ext cx="2192076" cy="3837186"/>
              <a:chOff x="2613395" y="2435795"/>
              <a:chExt cx="2603990" cy="4150306"/>
            </a:xfrm>
          </p:grpSpPr>
          <p:grpSp>
            <p:nvGrpSpPr>
              <p:cNvPr id="299" name="Google Shape;299;p8"/>
              <p:cNvGrpSpPr/>
              <p:nvPr/>
            </p:nvGrpSpPr>
            <p:grpSpPr>
              <a:xfrm>
                <a:off x="2633248" y="3906479"/>
                <a:ext cx="2557941" cy="1221090"/>
                <a:chOff x="2634530" y="3849810"/>
                <a:chExt cx="2557941" cy="1221090"/>
              </a:xfrm>
            </p:grpSpPr>
            <p:cxnSp>
              <p:nvCxnSpPr>
                <p:cNvPr id="300" name="Google Shape;300;p8"/>
                <p:cNvCxnSpPr/>
                <p:nvPr/>
              </p:nvCxnSpPr>
              <p:spPr>
                <a:xfrm rot="10800000">
                  <a:off x="2634530" y="3849810"/>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01" name="Google Shape;301;p8"/>
                <p:cNvCxnSpPr/>
                <p:nvPr/>
              </p:nvCxnSpPr>
              <p:spPr>
                <a:xfrm rot="10800000">
                  <a:off x="2634530" y="4106412"/>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02" name="Google Shape;302;p8"/>
                <p:cNvCxnSpPr/>
                <p:nvPr/>
              </p:nvCxnSpPr>
              <p:spPr>
                <a:xfrm rot="10800000">
                  <a:off x="2635812" y="4338126"/>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03" name="Google Shape;303;p8"/>
                <p:cNvCxnSpPr/>
                <p:nvPr/>
              </p:nvCxnSpPr>
              <p:spPr>
                <a:xfrm rot="10800000">
                  <a:off x="2635812" y="4597211"/>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04" name="Google Shape;304;p8"/>
                <p:cNvCxnSpPr/>
                <p:nvPr/>
              </p:nvCxnSpPr>
              <p:spPr>
                <a:xfrm rot="10800000">
                  <a:off x="2634530" y="4850321"/>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05" name="Google Shape;305;p8"/>
                <p:cNvCxnSpPr/>
                <p:nvPr/>
              </p:nvCxnSpPr>
              <p:spPr>
                <a:xfrm rot="10800000">
                  <a:off x="2634530" y="5070900"/>
                  <a:ext cx="2556659" cy="0"/>
                </a:xfrm>
                <a:prstGeom prst="straightConnector1">
                  <a:avLst/>
                </a:prstGeom>
                <a:noFill/>
                <a:ln w="28575" cap="flat" cmpd="sng">
                  <a:solidFill>
                    <a:srgbClr val="D4DCDC"/>
                  </a:solidFill>
                  <a:prstDash val="dash"/>
                  <a:miter lim="800000"/>
                  <a:headEnd type="none" w="sm" len="sm"/>
                  <a:tailEnd type="none" w="sm" len="sm"/>
                </a:ln>
              </p:spPr>
            </p:cxnSp>
          </p:grpSp>
          <p:grpSp>
            <p:nvGrpSpPr>
              <p:cNvPr id="306" name="Google Shape;306;p8"/>
              <p:cNvGrpSpPr/>
              <p:nvPr/>
            </p:nvGrpSpPr>
            <p:grpSpPr>
              <a:xfrm>
                <a:off x="2613395" y="2435795"/>
                <a:ext cx="2557941" cy="1221090"/>
                <a:chOff x="2634530" y="3849810"/>
                <a:chExt cx="2557941" cy="1221090"/>
              </a:xfrm>
            </p:grpSpPr>
            <p:cxnSp>
              <p:nvCxnSpPr>
                <p:cNvPr id="307" name="Google Shape;307;p8"/>
                <p:cNvCxnSpPr/>
                <p:nvPr/>
              </p:nvCxnSpPr>
              <p:spPr>
                <a:xfrm rot="10800000">
                  <a:off x="2634530" y="3849810"/>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08" name="Google Shape;308;p8"/>
                <p:cNvCxnSpPr/>
                <p:nvPr/>
              </p:nvCxnSpPr>
              <p:spPr>
                <a:xfrm rot="10800000">
                  <a:off x="2634530" y="4106412"/>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09" name="Google Shape;309;p8"/>
                <p:cNvCxnSpPr/>
                <p:nvPr/>
              </p:nvCxnSpPr>
              <p:spPr>
                <a:xfrm rot="10800000">
                  <a:off x="2635812" y="4338126"/>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10" name="Google Shape;310;p8"/>
                <p:cNvCxnSpPr/>
                <p:nvPr/>
              </p:nvCxnSpPr>
              <p:spPr>
                <a:xfrm rot="10800000">
                  <a:off x="2635812" y="4597211"/>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11" name="Google Shape;311;p8"/>
                <p:cNvCxnSpPr/>
                <p:nvPr/>
              </p:nvCxnSpPr>
              <p:spPr>
                <a:xfrm rot="10800000">
                  <a:off x="2634530" y="4850321"/>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12" name="Google Shape;312;p8"/>
                <p:cNvCxnSpPr/>
                <p:nvPr/>
              </p:nvCxnSpPr>
              <p:spPr>
                <a:xfrm rot="10800000">
                  <a:off x="2634530" y="5070900"/>
                  <a:ext cx="2556659" cy="0"/>
                </a:xfrm>
                <a:prstGeom prst="straightConnector1">
                  <a:avLst/>
                </a:prstGeom>
                <a:noFill/>
                <a:ln w="28575" cap="flat" cmpd="sng">
                  <a:solidFill>
                    <a:srgbClr val="D4DCDC"/>
                  </a:solidFill>
                  <a:prstDash val="dash"/>
                  <a:miter lim="800000"/>
                  <a:headEnd type="none" w="sm" len="sm"/>
                  <a:tailEnd type="none" w="sm" len="sm"/>
                </a:ln>
              </p:spPr>
            </p:cxnSp>
          </p:grpSp>
          <p:grpSp>
            <p:nvGrpSpPr>
              <p:cNvPr id="313" name="Google Shape;313;p8"/>
              <p:cNvGrpSpPr/>
              <p:nvPr/>
            </p:nvGrpSpPr>
            <p:grpSpPr>
              <a:xfrm>
                <a:off x="2659444" y="5365011"/>
                <a:ext cx="2557941" cy="1221090"/>
                <a:chOff x="2634530" y="3849810"/>
                <a:chExt cx="2557941" cy="1221090"/>
              </a:xfrm>
            </p:grpSpPr>
            <p:cxnSp>
              <p:nvCxnSpPr>
                <p:cNvPr id="314" name="Google Shape;314;p8"/>
                <p:cNvCxnSpPr/>
                <p:nvPr/>
              </p:nvCxnSpPr>
              <p:spPr>
                <a:xfrm rot="10800000">
                  <a:off x="2634530" y="3849810"/>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15" name="Google Shape;315;p8"/>
                <p:cNvCxnSpPr/>
                <p:nvPr/>
              </p:nvCxnSpPr>
              <p:spPr>
                <a:xfrm rot="10800000">
                  <a:off x="2634530" y="4106412"/>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16" name="Google Shape;316;p8"/>
                <p:cNvCxnSpPr/>
                <p:nvPr/>
              </p:nvCxnSpPr>
              <p:spPr>
                <a:xfrm rot="10800000">
                  <a:off x="2635812" y="4338126"/>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17" name="Google Shape;317;p8"/>
                <p:cNvCxnSpPr/>
                <p:nvPr/>
              </p:nvCxnSpPr>
              <p:spPr>
                <a:xfrm rot="10800000">
                  <a:off x="2635812" y="4597211"/>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18" name="Google Shape;318;p8"/>
                <p:cNvCxnSpPr/>
                <p:nvPr/>
              </p:nvCxnSpPr>
              <p:spPr>
                <a:xfrm rot="10800000">
                  <a:off x="2634530" y="4850321"/>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19" name="Google Shape;319;p8"/>
                <p:cNvCxnSpPr/>
                <p:nvPr/>
              </p:nvCxnSpPr>
              <p:spPr>
                <a:xfrm rot="10800000">
                  <a:off x="2634530" y="5070900"/>
                  <a:ext cx="2556659" cy="0"/>
                </a:xfrm>
                <a:prstGeom prst="straightConnector1">
                  <a:avLst/>
                </a:prstGeom>
                <a:noFill/>
                <a:ln w="28575" cap="flat" cmpd="sng">
                  <a:solidFill>
                    <a:srgbClr val="D4DCDC"/>
                  </a:solidFill>
                  <a:prstDash val="dash"/>
                  <a:miter lim="800000"/>
                  <a:headEnd type="none" w="sm" len="sm"/>
                  <a:tailEnd type="none" w="sm" len="sm"/>
                </a:ln>
              </p:spPr>
            </p:cxnSp>
          </p:grpSp>
        </p:grpSp>
        <p:grpSp>
          <p:nvGrpSpPr>
            <p:cNvPr id="320" name="Google Shape;320;p8"/>
            <p:cNvGrpSpPr/>
            <p:nvPr/>
          </p:nvGrpSpPr>
          <p:grpSpPr>
            <a:xfrm>
              <a:off x="8532390" y="2376264"/>
              <a:ext cx="2192076" cy="3837186"/>
              <a:chOff x="2613395" y="2435795"/>
              <a:chExt cx="2603990" cy="4150306"/>
            </a:xfrm>
          </p:grpSpPr>
          <p:grpSp>
            <p:nvGrpSpPr>
              <p:cNvPr id="321" name="Google Shape;321;p8"/>
              <p:cNvGrpSpPr/>
              <p:nvPr/>
            </p:nvGrpSpPr>
            <p:grpSpPr>
              <a:xfrm>
                <a:off x="2633248" y="3906479"/>
                <a:ext cx="2557941" cy="1221090"/>
                <a:chOff x="2634530" y="3849810"/>
                <a:chExt cx="2557941" cy="1221090"/>
              </a:xfrm>
            </p:grpSpPr>
            <p:cxnSp>
              <p:nvCxnSpPr>
                <p:cNvPr id="322" name="Google Shape;322;p8"/>
                <p:cNvCxnSpPr/>
                <p:nvPr/>
              </p:nvCxnSpPr>
              <p:spPr>
                <a:xfrm rot="10800000">
                  <a:off x="2634530" y="3849810"/>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23" name="Google Shape;323;p8"/>
                <p:cNvCxnSpPr/>
                <p:nvPr/>
              </p:nvCxnSpPr>
              <p:spPr>
                <a:xfrm rot="10800000">
                  <a:off x="2634530" y="4106412"/>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24" name="Google Shape;324;p8"/>
                <p:cNvCxnSpPr/>
                <p:nvPr/>
              </p:nvCxnSpPr>
              <p:spPr>
                <a:xfrm rot="10800000">
                  <a:off x="2635812" y="4338126"/>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25" name="Google Shape;325;p8"/>
                <p:cNvCxnSpPr/>
                <p:nvPr/>
              </p:nvCxnSpPr>
              <p:spPr>
                <a:xfrm rot="10800000">
                  <a:off x="2635812" y="4597211"/>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26" name="Google Shape;326;p8"/>
                <p:cNvCxnSpPr/>
                <p:nvPr/>
              </p:nvCxnSpPr>
              <p:spPr>
                <a:xfrm rot="10800000">
                  <a:off x="2634530" y="4850321"/>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27" name="Google Shape;327;p8"/>
                <p:cNvCxnSpPr/>
                <p:nvPr/>
              </p:nvCxnSpPr>
              <p:spPr>
                <a:xfrm rot="10800000">
                  <a:off x="2634530" y="5070900"/>
                  <a:ext cx="2556659" cy="0"/>
                </a:xfrm>
                <a:prstGeom prst="straightConnector1">
                  <a:avLst/>
                </a:prstGeom>
                <a:noFill/>
                <a:ln w="28575" cap="flat" cmpd="sng">
                  <a:solidFill>
                    <a:srgbClr val="D4DCDC"/>
                  </a:solidFill>
                  <a:prstDash val="dash"/>
                  <a:miter lim="800000"/>
                  <a:headEnd type="none" w="sm" len="sm"/>
                  <a:tailEnd type="none" w="sm" len="sm"/>
                </a:ln>
              </p:spPr>
            </p:cxnSp>
          </p:grpSp>
          <p:grpSp>
            <p:nvGrpSpPr>
              <p:cNvPr id="328" name="Google Shape;328;p8"/>
              <p:cNvGrpSpPr/>
              <p:nvPr/>
            </p:nvGrpSpPr>
            <p:grpSpPr>
              <a:xfrm>
                <a:off x="2613395" y="2435795"/>
                <a:ext cx="2557941" cy="1221090"/>
                <a:chOff x="2634530" y="3849810"/>
                <a:chExt cx="2557941" cy="1221090"/>
              </a:xfrm>
            </p:grpSpPr>
            <p:cxnSp>
              <p:nvCxnSpPr>
                <p:cNvPr id="329" name="Google Shape;329;p8"/>
                <p:cNvCxnSpPr/>
                <p:nvPr/>
              </p:nvCxnSpPr>
              <p:spPr>
                <a:xfrm rot="10800000">
                  <a:off x="2634530" y="3849810"/>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30" name="Google Shape;330;p8"/>
                <p:cNvCxnSpPr/>
                <p:nvPr/>
              </p:nvCxnSpPr>
              <p:spPr>
                <a:xfrm rot="10800000">
                  <a:off x="2634530" y="4106412"/>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31" name="Google Shape;331;p8"/>
                <p:cNvCxnSpPr/>
                <p:nvPr/>
              </p:nvCxnSpPr>
              <p:spPr>
                <a:xfrm rot="10800000">
                  <a:off x="2635812" y="4338126"/>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32" name="Google Shape;332;p8"/>
                <p:cNvCxnSpPr/>
                <p:nvPr/>
              </p:nvCxnSpPr>
              <p:spPr>
                <a:xfrm rot="10800000">
                  <a:off x="2635812" y="4597211"/>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33" name="Google Shape;333;p8"/>
                <p:cNvCxnSpPr/>
                <p:nvPr/>
              </p:nvCxnSpPr>
              <p:spPr>
                <a:xfrm rot="10800000">
                  <a:off x="2634530" y="4850321"/>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34" name="Google Shape;334;p8"/>
                <p:cNvCxnSpPr/>
                <p:nvPr/>
              </p:nvCxnSpPr>
              <p:spPr>
                <a:xfrm rot="10800000">
                  <a:off x="2634530" y="5070900"/>
                  <a:ext cx="2556659" cy="0"/>
                </a:xfrm>
                <a:prstGeom prst="straightConnector1">
                  <a:avLst/>
                </a:prstGeom>
                <a:noFill/>
                <a:ln w="28575" cap="flat" cmpd="sng">
                  <a:solidFill>
                    <a:srgbClr val="D4DCDC"/>
                  </a:solidFill>
                  <a:prstDash val="dash"/>
                  <a:miter lim="800000"/>
                  <a:headEnd type="none" w="sm" len="sm"/>
                  <a:tailEnd type="none" w="sm" len="sm"/>
                </a:ln>
              </p:spPr>
            </p:cxnSp>
          </p:grpSp>
          <p:grpSp>
            <p:nvGrpSpPr>
              <p:cNvPr id="335" name="Google Shape;335;p8"/>
              <p:cNvGrpSpPr/>
              <p:nvPr/>
            </p:nvGrpSpPr>
            <p:grpSpPr>
              <a:xfrm>
                <a:off x="2659444" y="5365011"/>
                <a:ext cx="2557941" cy="1221090"/>
                <a:chOff x="2634530" y="3849810"/>
                <a:chExt cx="2557941" cy="1221090"/>
              </a:xfrm>
            </p:grpSpPr>
            <p:cxnSp>
              <p:nvCxnSpPr>
                <p:cNvPr id="336" name="Google Shape;336;p8"/>
                <p:cNvCxnSpPr/>
                <p:nvPr/>
              </p:nvCxnSpPr>
              <p:spPr>
                <a:xfrm rot="10800000">
                  <a:off x="2634530" y="3849810"/>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37" name="Google Shape;337;p8"/>
                <p:cNvCxnSpPr/>
                <p:nvPr/>
              </p:nvCxnSpPr>
              <p:spPr>
                <a:xfrm rot="10800000">
                  <a:off x="2634530" y="4106412"/>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38" name="Google Shape;338;p8"/>
                <p:cNvCxnSpPr/>
                <p:nvPr/>
              </p:nvCxnSpPr>
              <p:spPr>
                <a:xfrm rot="10800000">
                  <a:off x="2635812" y="4338126"/>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39" name="Google Shape;339;p8"/>
                <p:cNvCxnSpPr/>
                <p:nvPr/>
              </p:nvCxnSpPr>
              <p:spPr>
                <a:xfrm rot="10800000">
                  <a:off x="2635812" y="4597211"/>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40" name="Google Shape;340;p8"/>
                <p:cNvCxnSpPr/>
                <p:nvPr/>
              </p:nvCxnSpPr>
              <p:spPr>
                <a:xfrm rot="10800000">
                  <a:off x="2634530" y="4850321"/>
                  <a:ext cx="2556659" cy="0"/>
                </a:xfrm>
                <a:prstGeom prst="straightConnector1">
                  <a:avLst/>
                </a:prstGeom>
                <a:noFill/>
                <a:ln w="28575" cap="flat" cmpd="sng">
                  <a:solidFill>
                    <a:srgbClr val="D4DCDC"/>
                  </a:solidFill>
                  <a:prstDash val="dash"/>
                  <a:miter lim="800000"/>
                  <a:headEnd type="none" w="sm" len="sm"/>
                  <a:tailEnd type="none" w="sm" len="sm"/>
                </a:ln>
              </p:spPr>
            </p:cxnSp>
            <p:cxnSp>
              <p:nvCxnSpPr>
                <p:cNvPr id="341" name="Google Shape;341;p8"/>
                <p:cNvCxnSpPr/>
                <p:nvPr/>
              </p:nvCxnSpPr>
              <p:spPr>
                <a:xfrm rot="10800000">
                  <a:off x="2634530" y="5070900"/>
                  <a:ext cx="2556659" cy="0"/>
                </a:xfrm>
                <a:prstGeom prst="straightConnector1">
                  <a:avLst/>
                </a:prstGeom>
                <a:noFill/>
                <a:ln w="28575" cap="flat" cmpd="sng">
                  <a:solidFill>
                    <a:srgbClr val="D4DCDC"/>
                  </a:solidFill>
                  <a:prstDash val="dash"/>
                  <a:miter lim="800000"/>
                  <a:headEnd type="none" w="sm" len="sm"/>
                  <a:tailEnd type="none" w="sm" len="sm"/>
                </a:ln>
              </p:spPr>
            </p:cxnSp>
          </p:gr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graphicFrame>
        <p:nvGraphicFramePr>
          <p:cNvPr id="349" name="Google Shape;349;p9"/>
          <p:cNvGraphicFramePr/>
          <p:nvPr/>
        </p:nvGraphicFramePr>
        <p:xfrm>
          <a:off x="5146874" y="89558"/>
          <a:ext cx="3251200" cy="3108325"/>
        </p:xfrm>
        <a:graphic>
          <a:graphicData uri="http://schemas.openxmlformats.org/presentationml/2006/ole">
            <mc:AlternateContent xmlns:mc="http://schemas.openxmlformats.org/markup-compatibility/2006">
              <mc:Choice xmlns:v="urn:schemas-microsoft-com:vml" Requires="v">
                <p:oleObj r:id="rId3" imgW="3251200" imgH="3108325" progId="CorelDraw.Graphic.17">
                  <p:embed/>
                </p:oleObj>
              </mc:Choice>
              <mc:Fallback>
                <p:oleObj r:id="rId3" imgW="3251200" imgH="3108325" progId="CorelDraw.Graphic.17">
                  <p:embed/>
                  <p:pic>
                    <p:nvPicPr>
                      <p:cNvPr id="349" name="Google Shape;349;p9"/>
                      <p:cNvPicPr preferRelativeResize="0"/>
                      <p:nvPr/>
                    </p:nvPicPr>
                    <p:blipFill rotWithShape="1">
                      <a:blip r:embed="rId4">
                        <a:alphaModFix/>
                      </a:blip>
                      <a:srcRect/>
                      <a:stretch/>
                    </p:blipFill>
                    <p:spPr>
                      <a:xfrm>
                        <a:off x="5146874" y="89558"/>
                        <a:ext cx="3251200" cy="3108325"/>
                      </a:xfrm>
                      <a:prstGeom prst="rect">
                        <a:avLst/>
                      </a:prstGeom>
                      <a:noFill/>
                      <a:ln>
                        <a:noFill/>
                      </a:ln>
                    </p:spPr>
                  </p:pic>
                </p:oleObj>
              </mc:Fallback>
            </mc:AlternateContent>
          </a:graphicData>
        </a:graphic>
      </p:graphicFrame>
      <p:sp>
        <p:nvSpPr>
          <p:cNvPr id="346" name="Google Shape;346;p9"/>
          <p:cNvSpPr txBox="1">
            <a:spLocks noGrp="1"/>
          </p:cNvSpPr>
          <p:nvPr>
            <p:ph type="sldNum" idx="12"/>
          </p:nvPr>
        </p:nvSpPr>
        <p:spPr>
          <a:xfrm>
            <a:off x="11506200" y="6162869"/>
            <a:ext cx="685800" cy="68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9</a:t>
            </a:fld>
            <a:endParaRPr/>
          </a:p>
        </p:txBody>
      </p:sp>
      <p:graphicFrame>
        <p:nvGraphicFramePr>
          <p:cNvPr id="347" name="Google Shape;347;p9"/>
          <p:cNvGraphicFramePr/>
          <p:nvPr>
            <p:extLst>
              <p:ext uri="{D42A27DB-BD31-4B8C-83A1-F6EECF244321}">
                <p14:modId xmlns:p14="http://schemas.microsoft.com/office/powerpoint/2010/main" val="1280054596"/>
              </p:ext>
            </p:extLst>
          </p:nvPr>
        </p:nvGraphicFramePr>
        <p:xfrm>
          <a:off x="635797" y="2939571"/>
          <a:ext cx="7345874" cy="3828871"/>
        </p:xfrm>
        <a:graphic>
          <a:graphicData uri="http://schemas.openxmlformats.org/presentationml/2006/ole">
            <mc:AlternateContent xmlns:mc="http://schemas.openxmlformats.org/markup-compatibility/2006">
              <mc:Choice xmlns:v="urn:schemas-microsoft-com:vml" Requires="v">
                <p:oleObj r:id="rId5" imgW="7345874" imgH="3828871" progId="CorelDraw.Graphic.17">
                  <p:embed/>
                </p:oleObj>
              </mc:Choice>
              <mc:Fallback>
                <p:oleObj r:id="rId5" imgW="7345874" imgH="3828871" progId="CorelDraw.Graphic.17">
                  <p:embed/>
                  <p:pic>
                    <p:nvPicPr>
                      <p:cNvPr id="347" name="Google Shape;347;p9"/>
                      <p:cNvPicPr preferRelativeResize="0"/>
                      <p:nvPr/>
                    </p:nvPicPr>
                    <p:blipFill rotWithShape="1">
                      <a:blip r:embed="rId6">
                        <a:alphaModFix/>
                      </a:blip>
                      <a:srcRect/>
                      <a:stretch/>
                    </p:blipFill>
                    <p:spPr>
                      <a:xfrm>
                        <a:off x="635797" y="2939571"/>
                        <a:ext cx="7345874" cy="3828871"/>
                      </a:xfrm>
                      <a:prstGeom prst="rect">
                        <a:avLst/>
                      </a:prstGeom>
                      <a:noFill/>
                      <a:ln>
                        <a:noFill/>
                      </a:ln>
                    </p:spPr>
                  </p:pic>
                </p:oleObj>
              </mc:Fallback>
            </mc:AlternateContent>
          </a:graphicData>
        </a:graphic>
      </p:graphicFrame>
      <p:graphicFrame>
        <p:nvGraphicFramePr>
          <p:cNvPr id="348" name="Google Shape;348;p9"/>
          <p:cNvGraphicFramePr/>
          <p:nvPr/>
        </p:nvGraphicFramePr>
        <p:xfrm>
          <a:off x="7512207" y="1925897"/>
          <a:ext cx="4670462" cy="3767866"/>
        </p:xfrm>
        <a:graphic>
          <a:graphicData uri="http://schemas.openxmlformats.org/presentationml/2006/ole">
            <mc:AlternateContent xmlns:mc="http://schemas.openxmlformats.org/markup-compatibility/2006">
              <mc:Choice xmlns:v="urn:schemas-microsoft-com:vml" Requires="v">
                <p:oleObj r:id="rId7" imgW="4670462" imgH="3767866" progId="CorelDraw.Graphic.17">
                  <p:embed/>
                </p:oleObj>
              </mc:Choice>
              <mc:Fallback>
                <p:oleObj r:id="rId7" imgW="4670462" imgH="3767866" progId="CorelDraw.Graphic.17">
                  <p:embed/>
                  <p:pic>
                    <p:nvPicPr>
                      <p:cNvPr id="348" name="Google Shape;348;p9"/>
                      <p:cNvPicPr preferRelativeResize="0"/>
                      <p:nvPr/>
                    </p:nvPicPr>
                    <p:blipFill rotWithShape="1">
                      <a:blip r:embed="rId8">
                        <a:alphaModFix/>
                      </a:blip>
                      <a:srcRect/>
                      <a:stretch/>
                    </p:blipFill>
                    <p:spPr>
                      <a:xfrm>
                        <a:off x="7512207" y="1925897"/>
                        <a:ext cx="4670462" cy="3767866"/>
                      </a:xfrm>
                      <a:prstGeom prst="rect">
                        <a:avLst/>
                      </a:prstGeom>
                      <a:noFill/>
                      <a:ln>
                        <a:noFill/>
                      </a:ln>
                    </p:spPr>
                  </p:pic>
                </p:oleObj>
              </mc:Fallback>
            </mc:AlternateContent>
          </a:graphicData>
        </a:graphic>
      </p:graphicFrame>
    </p:spTree>
  </p:cSld>
  <p:clrMapOvr>
    <a:masterClrMapping/>
  </p:clrMapOvr>
</p:sld>
</file>

<file path=ppt/theme/theme1.xml><?xml version="1.0" encoding="utf-8"?>
<a:theme xmlns:a="http://schemas.openxmlformats.org/drawingml/2006/main" name="OffsetVTI">
  <a:themeElements>
    <a:clrScheme name="Custom 20">
      <a:dk1>
        <a:srgbClr val="000000"/>
      </a:dk1>
      <a:lt1>
        <a:srgbClr val="FFFFFF"/>
      </a:lt1>
      <a:dk2>
        <a:srgbClr val="2C3948"/>
      </a:dk2>
      <a:lt2>
        <a:srgbClr val="F4F4F4"/>
      </a:lt2>
      <a:accent1>
        <a:srgbClr val="F49D90"/>
      </a:accent1>
      <a:accent2>
        <a:srgbClr val="D6947C"/>
      </a:accent2>
      <a:accent3>
        <a:srgbClr val="BF8484"/>
      </a:accent3>
      <a:accent4>
        <a:srgbClr val="96A9AA"/>
      </a:accent4>
      <a:accent5>
        <a:srgbClr val="DD796C"/>
      </a:accent5>
      <a:accent6>
        <a:srgbClr val="D09145"/>
      </a:accent6>
      <a:hlink>
        <a:srgbClr val="DF686A"/>
      </a:hlink>
      <a:folHlink>
        <a:srgbClr val="F93F1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137</Words>
  <Application>Microsoft Office PowerPoint</Application>
  <PresentationFormat>Widescreen</PresentationFormat>
  <Paragraphs>33</Paragraphs>
  <Slides>10</Slides>
  <Notes>10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9" baseType="lpstr">
      <vt:lpstr>Noto Sans Symbols</vt:lpstr>
      <vt:lpstr>Open Sans Medium</vt:lpstr>
      <vt:lpstr>Freehand</vt:lpstr>
      <vt:lpstr>Arial</vt:lpstr>
      <vt:lpstr>Calibri</vt:lpstr>
      <vt:lpstr>Helvetica Neue</vt:lpstr>
      <vt:lpstr>Open Sans</vt:lpstr>
      <vt:lpstr>OffsetVTI</vt:lpstr>
      <vt:lpstr>CorelDraw.Graphic.17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Vinod Ramchandani</dc:creator>
  <cp:lastModifiedBy>Ankita Sharma</cp:lastModifiedBy>
  <cp:revision>2</cp:revision>
  <dcterms:created xsi:type="dcterms:W3CDTF">2023-02-16T01:21:41Z</dcterms:created>
  <dcterms:modified xsi:type="dcterms:W3CDTF">2023-12-01T07:00:30Z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